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25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23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4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January 2017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6868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December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Market </a:t>
            </a:r>
            <a:r>
              <a:rPr lang="en-US" sz="1600" kern="0" dirty="0">
                <a:solidFill>
                  <a:srgbClr val="000000"/>
                </a:solidFill>
              </a:rPr>
              <a:t>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December</a:t>
            </a: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12/29/16 </a:t>
            </a:r>
            <a:r>
              <a:rPr lang="en-US" sz="1600" dirty="0"/>
              <a:t>– External Web Services (EWS) </a:t>
            </a:r>
            <a:r>
              <a:rPr lang="en-US" sz="1600" dirty="0" err="1" smtClean="0"/>
              <a:t>GetReportList</a:t>
            </a:r>
            <a:r>
              <a:rPr lang="en-US" sz="1600" dirty="0" smtClean="0"/>
              <a:t> </a:t>
            </a:r>
            <a:r>
              <a:rPr lang="en-US" sz="1600" dirty="0"/>
              <a:t>outage (MIS was not impacted)</a:t>
            </a:r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terms/"/>
    <ds:schemaRef ds:uri="c34af464-7aa1-4edd-9be4-83dffc1cb926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861</TotalTime>
  <Words>53</Words>
  <Application>Microsoft Office PowerPoint</Application>
  <PresentationFormat>On-screen Show 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71</cp:revision>
  <cp:lastPrinted>2016-01-21T20:53:15Z</cp:lastPrinted>
  <dcterms:created xsi:type="dcterms:W3CDTF">2016-01-21T15:20:31Z</dcterms:created>
  <dcterms:modified xsi:type="dcterms:W3CDTF">2017-01-07T00:32:38Z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