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13" d="100"/>
          <a:sy n="113" d="100"/>
        </p:scale>
        <p:origin x="1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January 19,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499830"/>
              </p:ext>
            </p:extLst>
          </p:nvPr>
        </p:nvGraphicFramePr>
        <p:xfrm>
          <a:off x="76200" y="745063"/>
          <a:ext cx="8991599" cy="55151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NPRR573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Alignment of PRC Calculation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NPRR782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Settlement of Infeasible Ancillary Services Due to Transmission Constraints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Publish All Mid-Term Load Forecast Results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NPRR797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Actual Load by Forecast Zone Report and Display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Reliant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NPRR801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Non-Controllable Load Resource MW in PRC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$35k-$45k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NPRR755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Data Agent-Only QSE Registration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</a:t>
                      </a:r>
                      <a:r>
                        <a:rPr lang="en-US" sz="1050" dirty="0" smtClean="0"/>
                        <a:t>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NPRR760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Calculation of Exposure Variables For Days With No Activity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</a:t>
                      </a:r>
                      <a:r>
                        <a:rPr lang="en-US" sz="1050" dirty="0" smtClean="0"/>
                        <a:t>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NPRR775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Enhanced Implementation of Limits for Fast Responding Reg. Service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Update NMMS Topology Processor to PSSE 34 Capability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NPR778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Modifications to Date Change and Cancellation Evaluation Window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NPR749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16682" y="3961626"/>
            <a:ext cx="2570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To be added to in-flight CMM Tech Refresh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6682" y="4407355"/>
            <a:ext cx="2572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To be added to in-flight CMM Tech Refresh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1764" y="1744677"/>
            <a:ext cx="28394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Currently On Hold, expected to be paired with </a:t>
            </a:r>
            <a:r>
              <a:rPr lang="en-US" sz="800" b="0" i="1" dirty="0" smtClean="0">
                <a:solidFill>
                  <a:srgbClr val="FF0000"/>
                </a:solidFill>
              </a:rPr>
              <a:t>NPRR801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18796</TotalTime>
  <Words>254</Words>
  <Application>Microsoft Office PowerPoint</Application>
  <PresentationFormat>On-screen Show (4:3)</PresentationFormat>
  <Paragraphs>70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235</cp:revision>
  <cp:lastPrinted>2016-11-02T13:19:35Z</cp:lastPrinted>
  <dcterms:created xsi:type="dcterms:W3CDTF">2016-01-21T15:20:31Z</dcterms:created>
  <dcterms:modified xsi:type="dcterms:W3CDTF">2017-01-16T21:36:47Z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