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72" r:id="rId7"/>
    <p:sldId id="281" r:id="rId8"/>
    <p:sldId id="261" r:id="rId9"/>
    <p:sldId id="262" r:id="rId10"/>
    <p:sldId id="282" r:id="rId11"/>
    <p:sldId id="283" r:id="rId12"/>
    <p:sldId id="284" r:id="rId13"/>
    <p:sldId id="274" r:id="rId14"/>
    <p:sldId id="278" r:id="rId15"/>
    <p:sldId id="268" r:id="rId16"/>
    <p:sldId id="269" r:id="rId17"/>
    <p:sldId id="270" r:id="rId18"/>
    <p:sldId id="271" r:id="rId19"/>
    <p:sldId id="275" r:id="rId20"/>
    <p:sldId id="276" r:id="rId21"/>
    <p:sldId id="279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o, Nitika" initials="NVM" lastIdx="2" clrIdx="0">
    <p:extLst>
      <p:ext uri="{19B8F6BF-5375-455C-9EA6-DF929625EA0E}">
        <p15:presenceInfo xmlns:p15="http://schemas.microsoft.com/office/powerpoint/2012/main" userId="Mago, Nitika" providerId="None"/>
      </p:ext>
    </p:extLst>
  </p:cmAuthor>
  <p:cmAuthor id="2" name="SS" initials="SS" lastIdx="1" clrIdx="1">
    <p:extLst>
      <p:ext uri="{19B8F6BF-5375-455C-9EA6-DF929625EA0E}">
        <p15:presenceInfo xmlns:p15="http://schemas.microsoft.com/office/powerpoint/2012/main" userId="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3864" autoAdjust="0"/>
  </p:normalViewPr>
  <p:slideViewPr>
    <p:cSldViewPr showGuides="1">
      <p:cViewPr varScale="1">
        <p:scale>
          <a:sx n="124" d="100"/>
          <a:sy n="124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Inertia\onestptrip_100Inertia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Inertia\Overshoot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AppData\Local\Microsoft\Windows\Temporary%20Internet%20Files\Content.Outlook\KKNDZ215\2016_LR_data_YTD_12_31_16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AS_Load\RRS\ERCOT%202016%20RRS%20Requirements_remove50percentca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AS_Load\RRS\ERCOT%202017%20RRS%20Requirements_remove50percentca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dirty="0" smtClean="0"/>
              <a:t>Loss</a:t>
            </a:r>
            <a:r>
              <a:rPr lang="en-US" b="0" baseline="0" dirty="0" smtClean="0"/>
              <a:t> of STPs (</a:t>
            </a:r>
            <a:r>
              <a:rPr lang="en-US" b="0" dirty="0" smtClean="0"/>
              <a:t>Case1)</a:t>
            </a:r>
            <a:endParaRPr lang="en-US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'Bus frequency'!$B$7</c:f>
              <c:strCache>
                <c:ptCount val="1"/>
                <c:pt idx="0">
                  <c:v>2 STPs Trip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'Bus frequency'!$A$8:$A$969</c:f>
              <c:numCache>
                <c:formatCode>General</c:formatCode>
                <c:ptCount val="962"/>
                <c:pt idx="0">
                  <c:v>0</c:v>
                </c:pt>
                <c:pt idx="1">
                  <c:v>2.083333395421505E-2</c:v>
                </c:pt>
                <c:pt idx="2">
                  <c:v>4.1666667908430099E-2</c:v>
                </c:pt>
                <c:pt idx="3">
                  <c:v>6.25E-2</c:v>
                </c:pt>
                <c:pt idx="4">
                  <c:v>8.3333335816860199E-2</c:v>
                </c:pt>
                <c:pt idx="5">
                  <c:v>0.1041666716337204</c:v>
                </c:pt>
                <c:pt idx="6">
                  <c:v>0.125</c:v>
                </c:pt>
                <c:pt idx="7">
                  <c:v>0.1458333432674408</c:v>
                </c:pt>
                <c:pt idx="8">
                  <c:v>0.1666666716337204</c:v>
                </c:pt>
                <c:pt idx="9">
                  <c:v>0.18750001490116119</c:v>
                </c:pt>
                <c:pt idx="10">
                  <c:v>0.2083333432674408</c:v>
                </c:pt>
                <c:pt idx="11">
                  <c:v>0.2291666716337204</c:v>
                </c:pt>
                <c:pt idx="12">
                  <c:v>0.25</c:v>
                </c:pt>
                <c:pt idx="13">
                  <c:v>0.2708333432674408</c:v>
                </c:pt>
                <c:pt idx="14">
                  <c:v>0.29166668653488159</c:v>
                </c:pt>
                <c:pt idx="15">
                  <c:v>0.31250002980232239</c:v>
                </c:pt>
                <c:pt idx="16">
                  <c:v>0.3333333432674408</c:v>
                </c:pt>
                <c:pt idx="17">
                  <c:v>0.35416668653488159</c:v>
                </c:pt>
                <c:pt idx="18">
                  <c:v>0.37500002980232239</c:v>
                </c:pt>
                <c:pt idx="19">
                  <c:v>0.3958333432674408</c:v>
                </c:pt>
                <c:pt idx="20">
                  <c:v>0.41666668653488159</c:v>
                </c:pt>
                <c:pt idx="21">
                  <c:v>0.43750002980232239</c:v>
                </c:pt>
                <c:pt idx="22">
                  <c:v>0.4583333432674408</c:v>
                </c:pt>
                <c:pt idx="23">
                  <c:v>0.47916668653488159</c:v>
                </c:pt>
                <c:pt idx="24">
                  <c:v>0.5</c:v>
                </c:pt>
                <c:pt idx="25">
                  <c:v>0.5</c:v>
                </c:pt>
                <c:pt idx="26">
                  <c:v>0.52083331346511841</c:v>
                </c:pt>
                <c:pt idx="27">
                  <c:v>0.54166668653488159</c:v>
                </c:pt>
                <c:pt idx="28">
                  <c:v>0.5625</c:v>
                </c:pt>
                <c:pt idx="29">
                  <c:v>0.58333331346511841</c:v>
                </c:pt>
                <c:pt idx="30">
                  <c:v>0.60416668653488159</c:v>
                </c:pt>
                <c:pt idx="31">
                  <c:v>0.625</c:v>
                </c:pt>
                <c:pt idx="32">
                  <c:v>0.64583337306976318</c:v>
                </c:pt>
                <c:pt idx="33">
                  <c:v>0.66666668653488159</c:v>
                </c:pt>
                <c:pt idx="34">
                  <c:v>0.6875</c:v>
                </c:pt>
                <c:pt idx="35">
                  <c:v>0.70833337306976318</c:v>
                </c:pt>
                <c:pt idx="36">
                  <c:v>0.72916668653488159</c:v>
                </c:pt>
                <c:pt idx="37">
                  <c:v>0.75</c:v>
                </c:pt>
                <c:pt idx="38">
                  <c:v>0.77083337306976318</c:v>
                </c:pt>
                <c:pt idx="39">
                  <c:v>0.79166668653488159</c:v>
                </c:pt>
                <c:pt idx="40">
                  <c:v>0.8125</c:v>
                </c:pt>
                <c:pt idx="41">
                  <c:v>0.83333337306976318</c:v>
                </c:pt>
                <c:pt idx="42">
                  <c:v>0.85416668653488159</c:v>
                </c:pt>
                <c:pt idx="43">
                  <c:v>0.875</c:v>
                </c:pt>
                <c:pt idx="44">
                  <c:v>0.89583337306976318</c:v>
                </c:pt>
                <c:pt idx="45">
                  <c:v>0.91666668653488159</c:v>
                </c:pt>
                <c:pt idx="46">
                  <c:v>0.9375</c:v>
                </c:pt>
                <c:pt idx="47">
                  <c:v>0.95833337306976318</c:v>
                </c:pt>
                <c:pt idx="48">
                  <c:v>0.97916668653488159</c:v>
                </c:pt>
                <c:pt idx="49">
                  <c:v>1</c:v>
                </c:pt>
                <c:pt idx="50">
                  <c:v>1.0208333730697632</c:v>
                </c:pt>
                <c:pt idx="51">
                  <c:v>1.0416667461395264</c:v>
                </c:pt>
                <c:pt idx="52">
                  <c:v>1.0625</c:v>
                </c:pt>
                <c:pt idx="53">
                  <c:v>1.0833333730697632</c:v>
                </c:pt>
                <c:pt idx="54">
                  <c:v>1.1041668653488159</c:v>
                </c:pt>
                <c:pt idx="55">
                  <c:v>1.1250004768371582</c:v>
                </c:pt>
                <c:pt idx="56">
                  <c:v>1.1458339691162109</c:v>
                </c:pt>
                <c:pt idx="57">
                  <c:v>1.1666673421859741</c:v>
                </c:pt>
                <c:pt idx="58">
                  <c:v>1.1875005960464478</c:v>
                </c:pt>
                <c:pt idx="59">
                  <c:v>1.2083339691162109</c:v>
                </c:pt>
                <c:pt idx="60">
                  <c:v>1.2291673421859741</c:v>
                </c:pt>
                <c:pt idx="61">
                  <c:v>1.2500005960464478</c:v>
                </c:pt>
                <c:pt idx="62">
                  <c:v>1.2708339691162109</c:v>
                </c:pt>
                <c:pt idx="63">
                  <c:v>1.2916672229766846</c:v>
                </c:pt>
                <c:pt idx="64">
                  <c:v>1.3125007152557373</c:v>
                </c:pt>
                <c:pt idx="65">
                  <c:v>1.3333343267440796</c:v>
                </c:pt>
                <c:pt idx="66">
                  <c:v>1.3541676998138428</c:v>
                </c:pt>
                <c:pt idx="67">
                  <c:v>1.375001072883606</c:v>
                </c:pt>
                <c:pt idx="68">
                  <c:v>1.3958343267440796</c:v>
                </c:pt>
                <c:pt idx="69">
                  <c:v>1.4166676998138428</c:v>
                </c:pt>
                <c:pt idx="70">
                  <c:v>1.437501072883606</c:v>
                </c:pt>
                <c:pt idx="71">
                  <c:v>1.4583343267440796</c:v>
                </c:pt>
                <c:pt idx="72">
                  <c:v>1.4791676998138428</c:v>
                </c:pt>
                <c:pt idx="73">
                  <c:v>1.500001072883606</c:v>
                </c:pt>
                <c:pt idx="74">
                  <c:v>1.5208343267440796</c:v>
                </c:pt>
                <c:pt idx="75">
                  <c:v>1.5416676998138428</c:v>
                </c:pt>
                <c:pt idx="76">
                  <c:v>1.562501072883606</c:v>
                </c:pt>
                <c:pt idx="77">
                  <c:v>1.5833343267440796</c:v>
                </c:pt>
                <c:pt idx="78">
                  <c:v>1.6041676998138428</c:v>
                </c:pt>
                <c:pt idx="79">
                  <c:v>1.6250009536743164</c:v>
                </c:pt>
                <c:pt idx="80">
                  <c:v>1.6458343267440796</c:v>
                </c:pt>
                <c:pt idx="81">
                  <c:v>1.6666676998138428</c:v>
                </c:pt>
                <c:pt idx="82">
                  <c:v>1.6875009536743164</c:v>
                </c:pt>
                <c:pt idx="83">
                  <c:v>1.7083343267440796</c:v>
                </c:pt>
                <c:pt idx="84">
                  <c:v>1.7291676998138428</c:v>
                </c:pt>
                <c:pt idx="85">
                  <c:v>1.7500009536743164</c:v>
                </c:pt>
                <c:pt idx="86">
                  <c:v>1.7708343267440796</c:v>
                </c:pt>
                <c:pt idx="87">
                  <c:v>1.7916676998138428</c:v>
                </c:pt>
                <c:pt idx="88">
                  <c:v>1.8125009536743164</c:v>
                </c:pt>
                <c:pt idx="89">
                  <c:v>1.8333343267440796</c:v>
                </c:pt>
                <c:pt idx="90">
                  <c:v>1.8541676998138428</c:v>
                </c:pt>
                <c:pt idx="91">
                  <c:v>1.8750009536743164</c:v>
                </c:pt>
                <c:pt idx="92">
                  <c:v>1.8958343267440796</c:v>
                </c:pt>
                <c:pt idx="93">
                  <c:v>1.9166676998138428</c:v>
                </c:pt>
                <c:pt idx="94">
                  <c:v>1.9375009536743164</c:v>
                </c:pt>
                <c:pt idx="95">
                  <c:v>1.9583343267440796</c:v>
                </c:pt>
                <c:pt idx="96">
                  <c:v>1.9791676998138428</c:v>
                </c:pt>
                <c:pt idx="97">
                  <c:v>2.0000009536743164</c:v>
                </c:pt>
                <c:pt idx="98">
                  <c:v>2.0208344459533691</c:v>
                </c:pt>
                <c:pt idx="99">
                  <c:v>2.0416676998138428</c:v>
                </c:pt>
                <c:pt idx="100">
                  <c:v>2.0625009536743164</c:v>
                </c:pt>
                <c:pt idx="101">
                  <c:v>2.0833344459533691</c:v>
                </c:pt>
                <c:pt idx="102">
                  <c:v>2.1041676998138428</c:v>
                </c:pt>
                <c:pt idx="103">
                  <c:v>2.1250009536743164</c:v>
                </c:pt>
                <c:pt idx="104">
                  <c:v>2.1458344459533691</c:v>
                </c:pt>
                <c:pt idx="105">
                  <c:v>2.1666676998138428</c:v>
                </c:pt>
                <c:pt idx="106">
                  <c:v>2.1875009536743164</c:v>
                </c:pt>
                <c:pt idx="107">
                  <c:v>2.2083344459533691</c:v>
                </c:pt>
                <c:pt idx="108">
                  <c:v>2.2291676998138428</c:v>
                </c:pt>
                <c:pt idx="109">
                  <c:v>2.2500009536743164</c:v>
                </c:pt>
                <c:pt idx="110">
                  <c:v>2.2708344459533691</c:v>
                </c:pt>
                <c:pt idx="111">
                  <c:v>2.2916676998138428</c:v>
                </c:pt>
                <c:pt idx="112">
                  <c:v>2.3125009536743164</c:v>
                </c:pt>
                <c:pt idx="113">
                  <c:v>2.3333344459533691</c:v>
                </c:pt>
                <c:pt idx="114">
                  <c:v>2.3541676998138428</c:v>
                </c:pt>
                <c:pt idx="115">
                  <c:v>2.3750009536743164</c:v>
                </c:pt>
                <c:pt idx="116">
                  <c:v>2.3958344459533691</c:v>
                </c:pt>
                <c:pt idx="117">
                  <c:v>2.4166676998138428</c:v>
                </c:pt>
                <c:pt idx="118">
                  <c:v>2.4375009536743164</c:v>
                </c:pt>
                <c:pt idx="119">
                  <c:v>2.4583344459533691</c:v>
                </c:pt>
                <c:pt idx="120">
                  <c:v>2.4791674613952637</c:v>
                </c:pt>
                <c:pt idx="121">
                  <c:v>2.5000009536743164</c:v>
                </c:pt>
                <c:pt idx="122">
                  <c:v>2.5208344459533691</c:v>
                </c:pt>
                <c:pt idx="123">
                  <c:v>2.5416674613952637</c:v>
                </c:pt>
                <c:pt idx="124">
                  <c:v>2.5625009536743164</c:v>
                </c:pt>
                <c:pt idx="125">
                  <c:v>2.5833344459533691</c:v>
                </c:pt>
                <c:pt idx="126">
                  <c:v>2.6041674613952637</c:v>
                </c:pt>
                <c:pt idx="127">
                  <c:v>2.6250009536743164</c:v>
                </c:pt>
                <c:pt idx="128">
                  <c:v>2.6458344459533691</c:v>
                </c:pt>
                <c:pt idx="129">
                  <c:v>2.6666674613952637</c:v>
                </c:pt>
                <c:pt idx="130">
                  <c:v>2.6875009536743164</c:v>
                </c:pt>
                <c:pt idx="131">
                  <c:v>2.7083344459533691</c:v>
                </c:pt>
                <c:pt idx="132">
                  <c:v>2.7291674613952637</c:v>
                </c:pt>
                <c:pt idx="133">
                  <c:v>2.7500009536743164</c:v>
                </c:pt>
                <c:pt idx="134">
                  <c:v>2.7708344459533691</c:v>
                </c:pt>
                <c:pt idx="135">
                  <c:v>2.7916674613952637</c:v>
                </c:pt>
                <c:pt idx="136">
                  <c:v>2.8125009536743164</c:v>
                </c:pt>
                <c:pt idx="137">
                  <c:v>2.8333344459533691</c:v>
                </c:pt>
                <c:pt idx="138">
                  <c:v>2.8541674613952637</c:v>
                </c:pt>
                <c:pt idx="139">
                  <c:v>2.8750009536743164</c:v>
                </c:pt>
                <c:pt idx="140">
                  <c:v>2.8958344459533691</c:v>
                </c:pt>
                <c:pt idx="141">
                  <c:v>2.9166674613952637</c:v>
                </c:pt>
                <c:pt idx="142">
                  <c:v>2.9375009536743164</c:v>
                </c:pt>
                <c:pt idx="143">
                  <c:v>2.9583344459533691</c:v>
                </c:pt>
                <c:pt idx="144">
                  <c:v>2.9791674613952637</c:v>
                </c:pt>
                <c:pt idx="145">
                  <c:v>3.0000009536743164</c:v>
                </c:pt>
                <c:pt idx="146">
                  <c:v>3.0208344459533691</c:v>
                </c:pt>
                <c:pt idx="147">
                  <c:v>3.0416674613952637</c:v>
                </c:pt>
                <c:pt idx="148">
                  <c:v>3.0625009536743164</c:v>
                </c:pt>
                <c:pt idx="149">
                  <c:v>3.0833344459533691</c:v>
                </c:pt>
                <c:pt idx="150">
                  <c:v>3.1041674613952637</c:v>
                </c:pt>
                <c:pt idx="151">
                  <c:v>3.1250009536743164</c:v>
                </c:pt>
                <c:pt idx="152">
                  <c:v>3.1458344459533691</c:v>
                </c:pt>
                <c:pt idx="153">
                  <c:v>3.1666674613952637</c:v>
                </c:pt>
                <c:pt idx="154">
                  <c:v>3.1875009536743164</c:v>
                </c:pt>
                <c:pt idx="155">
                  <c:v>3.20833420753479</c:v>
                </c:pt>
                <c:pt idx="156">
                  <c:v>3.2291674613952637</c:v>
                </c:pt>
                <c:pt idx="157">
                  <c:v>3.2500009536743164</c:v>
                </c:pt>
                <c:pt idx="158">
                  <c:v>3.27083420753479</c:v>
                </c:pt>
                <c:pt idx="159">
                  <c:v>3.2916674613952637</c:v>
                </c:pt>
                <c:pt idx="160">
                  <c:v>3.3125009536743164</c:v>
                </c:pt>
                <c:pt idx="161">
                  <c:v>3.33333420753479</c:v>
                </c:pt>
                <c:pt idx="162">
                  <c:v>3.3541674613952637</c:v>
                </c:pt>
                <c:pt idx="163">
                  <c:v>3.3750009536743164</c:v>
                </c:pt>
                <c:pt idx="164">
                  <c:v>3.3958344459533691</c:v>
                </c:pt>
                <c:pt idx="165">
                  <c:v>3.4166674613952637</c:v>
                </c:pt>
                <c:pt idx="166">
                  <c:v>3.4375009536743164</c:v>
                </c:pt>
                <c:pt idx="167">
                  <c:v>3.4583344459533691</c:v>
                </c:pt>
                <c:pt idx="168">
                  <c:v>3.4791674613952637</c:v>
                </c:pt>
                <c:pt idx="169">
                  <c:v>3.5000009536743164</c:v>
                </c:pt>
                <c:pt idx="170">
                  <c:v>3.5208344459533691</c:v>
                </c:pt>
                <c:pt idx="171">
                  <c:v>3.5416674613952637</c:v>
                </c:pt>
                <c:pt idx="172">
                  <c:v>3.5625009536743164</c:v>
                </c:pt>
                <c:pt idx="173">
                  <c:v>3.5833344459533691</c:v>
                </c:pt>
                <c:pt idx="174">
                  <c:v>3.6041674613952637</c:v>
                </c:pt>
                <c:pt idx="175">
                  <c:v>3.6250009536743164</c:v>
                </c:pt>
                <c:pt idx="176">
                  <c:v>3.6458344459533691</c:v>
                </c:pt>
                <c:pt idx="177">
                  <c:v>3.6666674613952637</c:v>
                </c:pt>
                <c:pt idx="178">
                  <c:v>3.6875009536743164</c:v>
                </c:pt>
                <c:pt idx="179">
                  <c:v>3.7083344459533691</c:v>
                </c:pt>
                <c:pt idx="180">
                  <c:v>3.7291674613952637</c:v>
                </c:pt>
                <c:pt idx="181">
                  <c:v>3.7500009536743164</c:v>
                </c:pt>
                <c:pt idx="182">
                  <c:v>3.7708344459533691</c:v>
                </c:pt>
                <c:pt idx="183">
                  <c:v>3.7916674613952637</c:v>
                </c:pt>
                <c:pt idx="184">
                  <c:v>3.8125009536743164</c:v>
                </c:pt>
                <c:pt idx="185">
                  <c:v>3.8333344459533691</c:v>
                </c:pt>
                <c:pt idx="186">
                  <c:v>3.8541674613952637</c:v>
                </c:pt>
                <c:pt idx="187">
                  <c:v>3.8750009536743164</c:v>
                </c:pt>
                <c:pt idx="188">
                  <c:v>3.8958344459533691</c:v>
                </c:pt>
                <c:pt idx="189">
                  <c:v>3.9166674613952637</c:v>
                </c:pt>
                <c:pt idx="190">
                  <c:v>3.9375009536743164</c:v>
                </c:pt>
                <c:pt idx="191">
                  <c:v>3.9583344459533691</c:v>
                </c:pt>
                <c:pt idx="192">
                  <c:v>3.9791674613952637</c:v>
                </c:pt>
                <c:pt idx="193">
                  <c:v>4.0000009536743164</c:v>
                </c:pt>
                <c:pt idx="194">
                  <c:v>4.0208344459533691</c:v>
                </c:pt>
                <c:pt idx="195">
                  <c:v>4.0416674613952637</c:v>
                </c:pt>
                <c:pt idx="196">
                  <c:v>4.0625009536743164</c:v>
                </c:pt>
                <c:pt idx="197">
                  <c:v>4.0833344459533691</c:v>
                </c:pt>
                <c:pt idx="198">
                  <c:v>4.1041674613952637</c:v>
                </c:pt>
                <c:pt idx="199">
                  <c:v>4.1250009536743164</c:v>
                </c:pt>
                <c:pt idx="200">
                  <c:v>4.1458339691162109</c:v>
                </c:pt>
                <c:pt idx="201">
                  <c:v>4.1666674613952637</c:v>
                </c:pt>
                <c:pt idx="202">
                  <c:v>4.1875009536743164</c:v>
                </c:pt>
                <c:pt idx="203">
                  <c:v>4.2083339691162109</c:v>
                </c:pt>
                <c:pt idx="204">
                  <c:v>4.2291674613952637</c:v>
                </c:pt>
                <c:pt idx="205">
                  <c:v>4.2500009536743164</c:v>
                </c:pt>
                <c:pt idx="206">
                  <c:v>4.2708339691162109</c:v>
                </c:pt>
                <c:pt idx="207">
                  <c:v>4.2916674613952637</c:v>
                </c:pt>
                <c:pt idx="208">
                  <c:v>4.3125009536743164</c:v>
                </c:pt>
                <c:pt idx="209">
                  <c:v>4.3333339691162109</c:v>
                </c:pt>
                <c:pt idx="210">
                  <c:v>4.3541674613952637</c:v>
                </c:pt>
                <c:pt idx="211">
                  <c:v>4.3750009536743164</c:v>
                </c:pt>
                <c:pt idx="212">
                  <c:v>4.3958339691162109</c:v>
                </c:pt>
                <c:pt idx="213">
                  <c:v>4.4166674613952637</c:v>
                </c:pt>
                <c:pt idx="214">
                  <c:v>4.4375009536743164</c:v>
                </c:pt>
                <c:pt idx="215">
                  <c:v>4.4583339691162109</c:v>
                </c:pt>
                <c:pt idx="216">
                  <c:v>4.4791674613952637</c:v>
                </c:pt>
                <c:pt idx="217">
                  <c:v>4.5000009536743164</c:v>
                </c:pt>
                <c:pt idx="218">
                  <c:v>4.5208339691162109</c:v>
                </c:pt>
                <c:pt idx="219">
                  <c:v>4.5416674613952637</c:v>
                </c:pt>
                <c:pt idx="220">
                  <c:v>4.5625009536743164</c:v>
                </c:pt>
                <c:pt idx="221">
                  <c:v>4.5833339691162109</c:v>
                </c:pt>
                <c:pt idx="222">
                  <c:v>4.6041674613952637</c:v>
                </c:pt>
                <c:pt idx="223">
                  <c:v>4.6250009536743164</c:v>
                </c:pt>
                <c:pt idx="224">
                  <c:v>4.6458339691162109</c:v>
                </c:pt>
                <c:pt idx="225">
                  <c:v>4.6666674613952637</c:v>
                </c:pt>
                <c:pt idx="226">
                  <c:v>4.6875009536743164</c:v>
                </c:pt>
                <c:pt idx="227">
                  <c:v>4.7083339691162109</c:v>
                </c:pt>
                <c:pt idx="228">
                  <c:v>4.7291674613952637</c:v>
                </c:pt>
                <c:pt idx="229">
                  <c:v>4.7500009536743164</c:v>
                </c:pt>
                <c:pt idx="230">
                  <c:v>4.7708339691162109</c:v>
                </c:pt>
                <c:pt idx="231">
                  <c:v>4.7916674613952637</c:v>
                </c:pt>
                <c:pt idx="232">
                  <c:v>4.8125009536743164</c:v>
                </c:pt>
                <c:pt idx="233">
                  <c:v>4.8333339691162109</c:v>
                </c:pt>
                <c:pt idx="234">
                  <c:v>4.8541674613952637</c:v>
                </c:pt>
                <c:pt idx="235">
                  <c:v>4.8750009536743164</c:v>
                </c:pt>
                <c:pt idx="236">
                  <c:v>4.8958339691162109</c:v>
                </c:pt>
                <c:pt idx="237">
                  <c:v>4.9166674613952637</c:v>
                </c:pt>
                <c:pt idx="238">
                  <c:v>4.9375009536743164</c:v>
                </c:pt>
                <c:pt idx="239">
                  <c:v>4.9583339691162109</c:v>
                </c:pt>
                <c:pt idx="240">
                  <c:v>4.9791674613952637</c:v>
                </c:pt>
                <c:pt idx="241">
                  <c:v>5.0000009536743164</c:v>
                </c:pt>
                <c:pt idx="242">
                  <c:v>5.0208339691162109</c:v>
                </c:pt>
                <c:pt idx="243">
                  <c:v>5.0416674613952637</c:v>
                </c:pt>
                <c:pt idx="244">
                  <c:v>5.0625009536743164</c:v>
                </c:pt>
                <c:pt idx="245">
                  <c:v>5.0833339691162109</c:v>
                </c:pt>
                <c:pt idx="246">
                  <c:v>5.1041674613952637</c:v>
                </c:pt>
                <c:pt idx="247">
                  <c:v>5.1250009536743164</c:v>
                </c:pt>
                <c:pt idx="248">
                  <c:v>5.1458339691162109</c:v>
                </c:pt>
                <c:pt idx="249">
                  <c:v>5.1666674613952637</c:v>
                </c:pt>
                <c:pt idx="250">
                  <c:v>5.1875009536743164</c:v>
                </c:pt>
                <c:pt idx="251">
                  <c:v>5.2083339691162109</c:v>
                </c:pt>
                <c:pt idx="252">
                  <c:v>5.2291674613952637</c:v>
                </c:pt>
                <c:pt idx="253">
                  <c:v>5.2500009536743164</c:v>
                </c:pt>
                <c:pt idx="254">
                  <c:v>5.2708339691162109</c:v>
                </c:pt>
                <c:pt idx="255">
                  <c:v>5.2916674613952637</c:v>
                </c:pt>
                <c:pt idx="256">
                  <c:v>5.3125009536743164</c:v>
                </c:pt>
                <c:pt idx="257">
                  <c:v>5.3333339691162109</c:v>
                </c:pt>
                <c:pt idx="258">
                  <c:v>5.3541674613952637</c:v>
                </c:pt>
                <c:pt idx="259">
                  <c:v>5.3750004768371582</c:v>
                </c:pt>
                <c:pt idx="260">
                  <c:v>5.3958339691162109</c:v>
                </c:pt>
                <c:pt idx="261">
                  <c:v>5.4166674613952637</c:v>
                </c:pt>
                <c:pt idx="262">
                  <c:v>5.4375004768371582</c:v>
                </c:pt>
                <c:pt idx="263">
                  <c:v>5.4583339691162109</c:v>
                </c:pt>
                <c:pt idx="264">
                  <c:v>5.4791674613952637</c:v>
                </c:pt>
                <c:pt idx="265">
                  <c:v>5.5000004768371582</c:v>
                </c:pt>
                <c:pt idx="266">
                  <c:v>5.5208339691162109</c:v>
                </c:pt>
                <c:pt idx="267">
                  <c:v>5.5416674613952637</c:v>
                </c:pt>
                <c:pt idx="268">
                  <c:v>5.5625004768371582</c:v>
                </c:pt>
                <c:pt idx="269">
                  <c:v>5.5833339691162109</c:v>
                </c:pt>
                <c:pt idx="270">
                  <c:v>5.6041674613952637</c:v>
                </c:pt>
                <c:pt idx="271">
                  <c:v>5.6250004768371582</c:v>
                </c:pt>
                <c:pt idx="272">
                  <c:v>5.6458339691162109</c:v>
                </c:pt>
                <c:pt idx="273">
                  <c:v>5.6666674613952637</c:v>
                </c:pt>
                <c:pt idx="274">
                  <c:v>5.6875004768371582</c:v>
                </c:pt>
                <c:pt idx="275">
                  <c:v>5.7083339691162109</c:v>
                </c:pt>
                <c:pt idx="276">
                  <c:v>5.7291674613952637</c:v>
                </c:pt>
                <c:pt idx="277">
                  <c:v>5.7500004768371582</c:v>
                </c:pt>
                <c:pt idx="278">
                  <c:v>5.7708339691162109</c:v>
                </c:pt>
                <c:pt idx="279">
                  <c:v>5.7916674613952637</c:v>
                </c:pt>
                <c:pt idx="280">
                  <c:v>5.8125004768371582</c:v>
                </c:pt>
                <c:pt idx="281">
                  <c:v>5.8333339691162109</c:v>
                </c:pt>
                <c:pt idx="282">
                  <c:v>5.8541674613952637</c:v>
                </c:pt>
                <c:pt idx="283">
                  <c:v>5.8750004768371582</c:v>
                </c:pt>
                <c:pt idx="284">
                  <c:v>5.8958339691162109</c:v>
                </c:pt>
                <c:pt idx="285">
                  <c:v>5.9166674613952637</c:v>
                </c:pt>
                <c:pt idx="286">
                  <c:v>5.9375004768371582</c:v>
                </c:pt>
                <c:pt idx="287">
                  <c:v>5.9583339691162109</c:v>
                </c:pt>
                <c:pt idx="288">
                  <c:v>5.9791674613952637</c:v>
                </c:pt>
                <c:pt idx="289">
                  <c:v>6.0000004768371582</c:v>
                </c:pt>
                <c:pt idx="290">
                  <c:v>6.0208339691162109</c:v>
                </c:pt>
                <c:pt idx="291">
                  <c:v>6.0416674613952637</c:v>
                </c:pt>
                <c:pt idx="292">
                  <c:v>6.0625004768371582</c:v>
                </c:pt>
                <c:pt idx="293">
                  <c:v>6.0833339691162109</c:v>
                </c:pt>
                <c:pt idx="294">
                  <c:v>6.1041674613952637</c:v>
                </c:pt>
                <c:pt idx="295">
                  <c:v>6.1250004768371582</c:v>
                </c:pt>
                <c:pt idx="296">
                  <c:v>6.1458339691162109</c:v>
                </c:pt>
                <c:pt idx="297">
                  <c:v>6.1666674613952637</c:v>
                </c:pt>
                <c:pt idx="298">
                  <c:v>6.1875004768371582</c:v>
                </c:pt>
                <c:pt idx="299">
                  <c:v>6.2083339691162109</c:v>
                </c:pt>
                <c:pt idx="300">
                  <c:v>6.2291674613952637</c:v>
                </c:pt>
                <c:pt idx="301">
                  <c:v>6.2500004768371582</c:v>
                </c:pt>
                <c:pt idx="302">
                  <c:v>6.2708339691162109</c:v>
                </c:pt>
                <c:pt idx="303">
                  <c:v>6.2916674613952637</c:v>
                </c:pt>
                <c:pt idx="304">
                  <c:v>6.3125004768371582</c:v>
                </c:pt>
                <c:pt idx="305">
                  <c:v>6.3333339691162109</c:v>
                </c:pt>
                <c:pt idx="306">
                  <c:v>6.3541674613952637</c:v>
                </c:pt>
                <c:pt idx="307">
                  <c:v>6.3750004768371582</c:v>
                </c:pt>
                <c:pt idx="308">
                  <c:v>6.3958339691162109</c:v>
                </c:pt>
                <c:pt idx="309">
                  <c:v>6.4166674613952637</c:v>
                </c:pt>
                <c:pt idx="310">
                  <c:v>6.4375004768371582</c:v>
                </c:pt>
                <c:pt idx="311">
                  <c:v>6.4583339691162109</c:v>
                </c:pt>
                <c:pt idx="312">
                  <c:v>6.4791674613952637</c:v>
                </c:pt>
                <c:pt idx="313">
                  <c:v>6.5000004768371582</c:v>
                </c:pt>
                <c:pt idx="314">
                  <c:v>6.5208339691162109</c:v>
                </c:pt>
                <c:pt idx="315">
                  <c:v>6.5416674613952637</c:v>
                </c:pt>
                <c:pt idx="316">
                  <c:v>6.5625004768371582</c:v>
                </c:pt>
                <c:pt idx="317">
                  <c:v>6.5833339691162109</c:v>
                </c:pt>
                <c:pt idx="318">
                  <c:v>6.6041674613952637</c:v>
                </c:pt>
                <c:pt idx="319">
                  <c:v>6.6250004768371582</c:v>
                </c:pt>
                <c:pt idx="320">
                  <c:v>6.6458339691162109</c:v>
                </c:pt>
                <c:pt idx="321">
                  <c:v>6.6666674613952637</c:v>
                </c:pt>
                <c:pt idx="322">
                  <c:v>6.6875004768371582</c:v>
                </c:pt>
                <c:pt idx="323">
                  <c:v>6.7083339691162109</c:v>
                </c:pt>
                <c:pt idx="324">
                  <c:v>6.7291674613952637</c:v>
                </c:pt>
                <c:pt idx="325">
                  <c:v>6.7500004768371582</c:v>
                </c:pt>
                <c:pt idx="326">
                  <c:v>6.7708339691162109</c:v>
                </c:pt>
                <c:pt idx="327">
                  <c:v>6.7916674613952637</c:v>
                </c:pt>
                <c:pt idx="328">
                  <c:v>6.8125004768371582</c:v>
                </c:pt>
                <c:pt idx="329">
                  <c:v>6.8333339691162109</c:v>
                </c:pt>
                <c:pt idx="330">
                  <c:v>6.8541674613952637</c:v>
                </c:pt>
                <c:pt idx="331">
                  <c:v>6.8750004768371582</c:v>
                </c:pt>
                <c:pt idx="332">
                  <c:v>6.8958339691162109</c:v>
                </c:pt>
                <c:pt idx="333">
                  <c:v>6.9166674613952637</c:v>
                </c:pt>
                <c:pt idx="334">
                  <c:v>6.9375004768371582</c:v>
                </c:pt>
                <c:pt idx="335">
                  <c:v>6.9583339691162109</c:v>
                </c:pt>
                <c:pt idx="336">
                  <c:v>6.9791674613952637</c:v>
                </c:pt>
                <c:pt idx="337">
                  <c:v>7.0000004768371582</c:v>
                </c:pt>
                <c:pt idx="338">
                  <c:v>7.0208339691162109</c:v>
                </c:pt>
                <c:pt idx="339">
                  <c:v>7.0416674613952637</c:v>
                </c:pt>
                <c:pt idx="340">
                  <c:v>7.0625004768371582</c:v>
                </c:pt>
                <c:pt idx="341">
                  <c:v>7.0833339691162109</c:v>
                </c:pt>
                <c:pt idx="342">
                  <c:v>7.1041674613952637</c:v>
                </c:pt>
                <c:pt idx="343">
                  <c:v>7.1250004768371582</c:v>
                </c:pt>
                <c:pt idx="344">
                  <c:v>7.1458339691162109</c:v>
                </c:pt>
                <c:pt idx="345">
                  <c:v>7.1666674613952637</c:v>
                </c:pt>
                <c:pt idx="346">
                  <c:v>7.1875004768371582</c:v>
                </c:pt>
                <c:pt idx="347">
                  <c:v>7.2083339691162109</c:v>
                </c:pt>
                <c:pt idx="348">
                  <c:v>7.2291674613952637</c:v>
                </c:pt>
                <c:pt idx="349">
                  <c:v>7.2500004768371582</c:v>
                </c:pt>
                <c:pt idx="350">
                  <c:v>7.2708339691162109</c:v>
                </c:pt>
                <c:pt idx="351">
                  <c:v>7.2916674613952637</c:v>
                </c:pt>
                <c:pt idx="352">
                  <c:v>7.3125004768371582</c:v>
                </c:pt>
                <c:pt idx="353">
                  <c:v>7.3333339691162109</c:v>
                </c:pt>
                <c:pt idx="354">
                  <c:v>7.3541674613952637</c:v>
                </c:pt>
                <c:pt idx="355">
                  <c:v>7.3750004768371582</c:v>
                </c:pt>
                <c:pt idx="356">
                  <c:v>7.3958339691162109</c:v>
                </c:pt>
                <c:pt idx="357">
                  <c:v>7.4166674613952637</c:v>
                </c:pt>
                <c:pt idx="358">
                  <c:v>7.4375004768371582</c:v>
                </c:pt>
                <c:pt idx="359">
                  <c:v>7.4583339691162109</c:v>
                </c:pt>
                <c:pt idx="360">
                  <c:v>7.4791674613952637</c:v>
                </c:pt>
                <c:pt idx="361">
                  <c:v>7.5000004768371582</c:v>
                </c:pt>
                <c:pt idx="362">
                  <c:v>7.5208339691162109</c:v>
                </c:pt>
                <c:pt idx="363">
                  <c:v>7.5416669845581055</c:v>
                </c:pt>
                <c:pt idx="364">
                  <c:v>7.5625004768371582</c:v>
                </c:pt>
                <c:pt idx="365">
                  <c:v>7.5833339691162109</c:v>
                </c:pt>
                <c:pt idx="366">
                  <c:v>7.6041669845581055</c:v>
                </c:pt>
                <c:pt idx="367">
                  <c:v>7.6250004768371582</c:v>
                </c:pt>
                <c:pt idx="368">
                  <c:v>7.6458339691162109</c:v>
                </c:pt>
                <c:pt idx="369">
                  <c:v>7.6666669845581055</c:v>
                </c:pt>
                <c:pt idx="370">
                  <c:v>7.6875004768371582</c:v>
                </c:pt>
                <c:pt idx="371">
                  <c:v>7.7083339691162109</c:v>
                </c:pt>
                <c:pt idx="372">
                  <c:v>7.7291669845581055</c:v>
                </c:pt>
                <c:pt idx="373">
                  <c:v>7.7500004768371582</c:v>
                </c:pt>
                <c:pt idx="374">
                  <c:v>7.7708339691162109</c:v>
                </c:pt>
                <c:pt idx="375">
                  <c:v>7.7916669845581055</c:v>
                </c:pt>
                <c:pt idx="376">
                  <c:v>7.8125004768371582</c:v>
                </c:pt>
                <c:pt idx="377">
                  <c:v>7.8333339691162109</c:v>
                </c:pt>
                <c:pt idx="378">
                  <c:v>7.8541669845581055</c:v>
                </c:pt>
                <c:pt idx="379">
                  <c:v>7.8750004768371582</c:v>
                </c:pt>
                <c:pt idx="380">
                  <c:v>7.8958339691162109</c:v>
                </c:pt>
                <c:pt idx="381">
                  <c:v>7.9166669845581055</c:v>
                </c:pt>
                <c:pt idx="382">
                  <c:v>7.9375004768371582</c:v>
                </c:pt>
                <c:pt idx="383">
                  <c:v>7.9583339691162109</c:v>
                </c:pt>
                <c:pt idx="384">
                  <c:v>7.9791669845581055</c:v>
                </c:pt>
                <c:pt idx="385">
                  <c:v>8.0000009536743164</c:v>
                </c:pt>
                <c:pt idx="386">
                  <c:v>8.0208339691162109</c:v>
                </c:pt>
                <c:pt idx="387">
                  <c:v>8.0416669845581055</c:v>
                </c:pt>
                <c:pt idx="388">
                  <c:v>8.0625009536743164</c:v>
                </c:pt>
                <c:pt idx="389">
                  <c:v>8.0833339691162109</c:v>
                </c:pt>
                <c:pt idx="390">
                  <c:v>8.1041669845581055</c:v>
                </c:pt>
                <c:pt idx="391">
                  <c:v>8.1250009536743164</c:v>
                </c:pt>
                <c:pt idx="392">
                  <c:v>8.1458339691162109</c:v>
                </c:pt>
                <c:pt idx="393">
                  <c:v>8.1666669845581055</c:v>
                </c:pt>
                <c:pt idx="394">
                  <c:v>8.1875009536743164</c:v>
                </c:pt>
                <c:pt idx="395">
                  <c:v>8.2083339691162109</c:v>
                </c:pt>
                <c:pt idx="396">
                  <c:v>8.2291669845581055</c:v>
                </c:pt>
                <c:pt idx="397">
                  <c:v>8.2500009536743164</c:v>
                </c:pt>
                <c:pt idx="398">
                  <c:v>8.2708339691162109</c:v>
                </c:pt>
                <c:pt idx="399">
                  <c:v>8.2916669845581055</c:v>
                </c:pt>
                <c:pt idx="400">
                  <c:v>8.3125009536743164</c:v>
                </c:pt>
                <c:pt idx="401">
                  <c:v>8.3333339691162109</c:v>
                </c:pt>
                <c:pt idx="402">
                  <c:v>8.3541669845581055</c:v>
                </c:pt>
                <c:pt idx="403">
                  <c:v>8.3750009536743164</c:v>
                </c:pt>
                <c:pt idx="404">
                  <c:v>8.3958339691162109</c:v>
                </c:pt>
                <c:pt idx="405">
                  <c:v>8.4166669845581055</c:v>
                </c:pt>
                <c:pt idx="406">
                  <c:v>8.4375009536743164</c:v>
                </c:pt>
                <c:pt idx="407">
                  <c:v>8.4583339691162109</c:v>
                </c:pt>
                <c:pt idx="408">
                  <c:v>8.4791669845581055</c:v>
                </c:pt>
                <c:pt idx="409">
                  <c:v>8.5000009536743164</c:v>
                </c:pt>
                <c:pt idx="410">
                  <c:v>8.5208339691162109</c:v>
                </c:pt>
                <c:pt idx="411">
                  <c:v>8.5416669845581055</c:v>
                </c:pt>
                <c:pt idx="412">
                  <c:v>8.5625009536743164</c:v>
                </c:pt>
                <c:pt idx="413">
                  <c:v>8.5833339691162109</c:v>
                </c:pt>
                <c:pt idx="414">
                  <c:v>8.6041669845581055</c:v>
                </c:pt>
                <c:pt idx="415">
                  <c:v>8.6250009536743164</c:v>
                </c:pt>
                <c:pt idx="416">
                  <c:v>8.6458339691162109</c:v>
                </c:pt>
                <c:pt idx="417">
                  <c:v>8.6666669845581055</c:v>
                </c:pt>
                <c:pt idx="418">
                  <c:v>8.6875009536743164</c:v>
                </c:pt>
                <c:pt idx="419">
                  <c:v>8.7083339691162109</c:v>
                </c:pt>
                <c:pt idx="420">
                  <c:v>8.7291669845581055</c:v>
                </c:pt>
                <c:pt idx="421">
                  <c:v>8.7500009536743164</c:v>
                </c:pt>
                <c:pt idx="422">
                  <c:v>8.7708339691162109</c:v>
                </c:pt>
                <c:pt idx="423">
                  <c:v>8.7916669845581055</c:v>
                </c:pt>
                <c:pt idx="424">
                  <c:v>8.8125009536743164</c:v>
                </c:pt>
                <c:pt idx="425">
                  <c:v>8.8333339691162109</c:v>
                </c:pt>
                <c:pt idx="426">
                  <c:v>8.8541669845581055</c:v>
                </c:pt>
                <c:pt idx="427">
                  <c:v>8.8750009536743164</c:v>
                </c:pt>
                <c:pt idx="428">
                  <c:v>8.8958339691162109</c:v>
                </c:pt>
                <c:pt idx="429">
                  <c:v>8.9166669845581055</c:v>
                </c:pt>
                <c:pt idx="430">
                  <c:v>8.9375009536743164</c:v>
                </c:pt>
                <c:pt idx="431">
                  <c:v>8.9583339691162109</c:v>
                </c:pt>
                <c:pt idx="432">
                  <c:v>8.9791669845581055</c:v>
                </c:pt>
                <c:pt idx="433">
                  <c:v>9.0000009536743164</c:v>
                </c:pt>
                <c:pt idx="434">
                  <c:v>9.0208339691162109</c:v>
                </c:pt>
                <c:pt idx="435">
                  <c:v>9.0416669845581055</c:v>
                </c:pt>
                <c:pt idx="436">
                  <c:v>9.0625009536743164</c:v>
                </c:pt>
                <c:pt idx="437">
                  <c:v>9.0833339691162109</c:v>
                </c:pt>
                <c:pt idx="438">
                  <c:v>9.1041669845581055</c:v>
                </c:pt>
                <c:pt idx="439">
                  <c:v>9.1250009536743164</c:v>
                </c:pt>
                <c:pt idx="440">
                  <c:v>9.1458339691162109</c:v>
                </c:pt>
                <c:pt idx="441">
                  <c:v>9.1666669845581055</c:v>
                </c:pt>
                <c:pt idx="442">
                  <c:v>9.1875009536743164</c:v>
                </c:pt>
                <c:pt idx="443">
                  <c:v>9.2083339691162109</c:v>
                </c:pt>
                <c:pt idx="444">
                  <c:v>9.2291669845581055</c:v>
                </c:pt>
                <c:pt idx="445">
                  <c:v>9.2500009536743164</c:v>
                </c:pt>
                <c:pt idx="446">
                  <c:v>9.2708339691162109</c:v>
                </c:pt>
                <c:pt idx="447">
                  <c:v>9.2916669845581055</c:v>
                </c:pt>
                <c:pt idx="448">
                  <c:v>9.3125009536743164</c:v>
                </c:pt>
                <c:pt idx="449">
                  <c:v>9.3333339691162109</c:v>
                </c:pt>
                <c:pt idx="450">
                  <c:v>9.3541679382324219</c:v>
                </c:pt>
                <c:pt idx="451">
                  <c:v>9.3750009536743164</c:v>
                </c:pt>
                <c:pt idx="452">
                  <c:v>9.3958339691162109</c:v>
                </c:pt>
                <c:pt idx="453">
                  <c:v>9.4166679382324219</c:v>
                </c:pt>
                <c:pt idx="454">
                  <c:v>9.4375009536743164</c:v>
                </c:pt>
                <c:pt idx="455">
                  <c:v>9.4583339691162109</c:v>
                </c:pt>
                <c:pt idx="456">
                  <c:v>9.4791679382324219</c:v>
                </c:pt>
                <c:pt idx="457">
                  <c:v>9.5000009536743164</c:v>
                </c:pt>
                <c:pt idx="458">
                  <c:v>9.5208339691162109</c:v>
                </c:pt>
                <c:pt idx="459">
                  <c:v>9.5416679382324219</c:v>
                </c:pt>
                <c:pt idx="460">
                  <c:v>9.5625009536743164</c:v>
                </c:pt>
                <c:pt idx="461">
                  <c:v>9.5833339691162109</c:v>
                </c:pt>
                <c:pt idx="462">
                  <c:v>9.6041679382324219</c:v>
                </c:pt>
                <c:pt idx="463">
                  <c:v>9.6250009536743164</c:v>
                </c:pt>
                <c:pt idx="464">
                  <c:v>9.6458339691162109</c:v>
                </c:pt>
                <c:pt idx="465">
                  <c:v>9.6666679382324219</c:v>
                </c:pt>
                <c:pt idx="466">
                  <c:v>9.6875009536743164</c:v>
                </c:pt>
                <c:pt idx="467">
                  <c:v>9.7083339691162109</c:v>
                </c:pt>
                <c:pt idx="468">
                  <c:v>9.7291679382324219</c:v>
                </c:pt>
                <c:pt idx="469">
                  <c:v>9.7500009536743164</c:v>
                </c:pt>
                <c:pt idx="470">
                  <c:v>9.7708339691162109</c:v>
                </c:pt>
                <c:pt idx="471">
                  <c:v>9.7916679382324219</c:v>
                </c:pt>
                <c:pt idx="472">
                  <c:v>9.8125009536743164</c:v>
                </c:pt>
                <c:pt idx="473">
                  <c:v>9.8333339691162109</c:v>
                </c:pt>
                <c:pt idx="474">
                  <c:v>9.8541679382324219</c:v>
                </c:pt>
                <c:pt idx="475">
                  <c:v>9.8750009536743164</c:v>
                </c:pt>
                <c:pt idx="476">
                  <c:v>9.8958339691162109</c:v>
                </c:pt>
                <c:pt idx="477">
                  <c:v>9.9166679382324219</c:v>
                </c:pt>
                <c:pt idx="478">
                  <c:v>9.9375009536743164</c:v>
                </c:pt>
                <c:pt idx="479">
                  <c:v>9.9583339691162109</c:v>
                </c:pt>
                <c:pt idx="480">
                  <c:v>9.9791679382324219</c:v>
                </c:pt>
                <c:pt idx="481">
                  <c:v>10.000000953674316</c:v>
                </c:pt>
                <c:pt idx="482">
                  <c:v>10.020833969116211</c:v>
                </c:pt>
                <c:pt idx="483">
                  <c:v>10.041667938232422</c:v>
                </c:pt>
                <c:pt idx="484">
                  <c:v>10.062500953674316</c:v>
                </c:pt>
                <c:pt idx="485">
                  <c:v>10.083333969116211</c:v>
                </c:pt>
                <c:pt idx="486">
                  <c:v>10.104167938232422</c:v>
                </c:pt>
                <c:pt idx="487">
                  <c:v>10.125000953674316</c:v>
                </c:pt>
                <c:pt idx="488">
                  <c:v>10.145833969116211</c:v>
                </c:pt>
                <c:pt idx="489">
                  <c:v>10.166667938232422</c:v>
                </c:pt>
                <c:pt idx="490">
                  <c:v>10.187500953674316</c:v>
                </c:pt>
                <c:pt idx="491">
                  <c:v>10.208333969116211</c:v>
                </c:pt>
                <c:pt idx="492">
                  <c:v>10.229167938232422</c:v>
                </c:pt>
                <c:pt idx="493">
                  <c:v>10.250000953674316</c:v>
                </c:pt>
                <c:pt idx="494">
                  <c:v>10.270833969116211</c:v>
                </c:pt>
                <c:pt idx="495">
                  <c:v>10.291667938232422</c:v>
                </c:pt>
                <c:pt idx="496">
                  <c:v>10.312500953674316</c:v>
                </c:pt>
                <c:pt idx="497">
                  <c:v>10.333333969116211</c:v>
                </c:pt>
                <c:pt idx="498">
                  <c:v>10.354167938232422</c:v>
                </c:pt>
                <c:pt idx="499">
                  <c:v>10.375000953674316</c:v>
                </c:pt>
                <c:pt idx="500">
                  <c:v>10.395833969116211</c:v>
                </c:pt>
                <c:pt idx="501">
                  <c:v>10.416667938232422</c:v>
                </c:pt>
                <c:pt idx="502">
                  <c:v>10.437500953674316</c:v>
                </c:pt>
                <c:pt idx="503">
                  <c:v>10.458333969116211</c:v>
                </c:pt>
                <c:pt idx="504">
                  <c:v>10.479167938232422</c:v>
                </c:pt>
                <c:pt idx="505">
                  <c:v>10.500000953674316</c:v>
                </c:pt>
                <c:pt idx="506">
                  <c:v>10.520833969116211</c:v>
                </c:pt>
                <c:pt idx="507">
                  <c:v>10.541667938232422</c:v>
                </c:pt>
                <c:pt idx="508">
                  <c:v>10.562500953674316</c:v>
                </c:pt>
                <c:pt idx="509">
                  <c:v>10.583333969116211</c:v>
                </c:pt>
                <c:pt idx="510">
                  <c:v>10.604167938232422</c:v>
                </c:pt>
                <c:pt idx="511">
                  <c:v>10.625000953674316</c:v>
                </c:pt>
                <c:pt idx="512">
                  <c:v>10.645833969116211</c:v>
                </c:pt>
                <c:pt idx="513">
                  <c:v>10.666667938232422</c:v>
                </c:pt>
                <c:pt idx="514">
                  <c:v>10.687500953674316</c:v>
                </c:pt>
                <c:pt idx="515">
                  <c:v>10.708333969116211</c:v>
                </c:pt>
                <c:pt idx="516">
                  <c:v>10.729167938232422</c:v>
                </c:pt>
                <c:pt idx="517">
                  <c:v>10.750000953674316</c:v>
                </c:pt>
                <c:pt idx="518">
                  <c:v>10.770833969116211</c:v>
                </c:pt>
                <c:pt idx="519">
                  <c:v>10.791667938232422</c:v>
                </c:pt>
                <c:pt idx="520">
                  <c:v>10.812500953674316</c:v>
                </c:pt>
                <c:pt idx="521">
                  <c:v>10.833333969116211</c:v>
                </c:pt>
                <c:pt idx="522">
                  <c:v>10.854167938232422</c:v>
                </c:pt>
                <c:pt idx="523">
                  <c:v>10.875000953674316</c:v>
                </c:pt>
                <c:pt idx="524">
                  <c:v>10.895833969116211</c:v>
                </c:pt>
                <c:pt idx="525">
                  <c:v>10.916667938232422</c:v>
                </c:pt>
                <c:pt idx="526">
                  <c:v>10.937500953674316</c:v>
                </c:pt>
                <c:pt idx="527">
                  <c:v>10.958333969116211</c:v>
                </c:pt>
                <c:pt idx="528">
                  <c:v>10.979167938232422</c:v>
                </c:pt>
                <c:pt idx="529">
                  <c:v>11.000000953674316</c:v>
                </c:pt>
                <c:pt idx="530">
                  <c:v>11.020833969116211</c:v>
                </c:pt>
                <c:pt idx="531">
                  <c:v>11.041667938232422</c:v>
                </c:pt>
                <c:pt idx="532">
                  <c:v>11.062500953674316</c:v>
                </c:pt>
                <c:pt idx="533">
                  <c:v>11.083333969116211</c:v>
                </c:pt>
                <c:pt idx="534">
                  <c:v>11.104167938232422</c:v>
                </c:pt>
                <c:pt idx="535">
                  <c:v>11.125000953674316</c:v>
                </c:pt>
                <c:pt idx="536">
                  <c:v>11.145833969116211</c:v>
                </c:pt>
                <c:pt idx="537">
                  <c:v>11.166667938232422</c:v>
                </c:pt>
                <c:pt idx="538">
                  <c:v>11.187500953674316</c:v>
                </c:pt>
                <c:pt idx="539">
                  <c:v>11.208333969116211</c:v>
                </c:pt>
                <c:pt idx="540">
                  <c:v>11.229167938232422</c:v>
                </c:pt>
                <c:pt idx="541">
                  <c:v>11.250000953674316</c:v>
                </c:pt>
                <c:pt idx="542">
                  <c:v>11.270833969116211</c:v>
                </c:pt>
                <c:pt idx="543">
                  <c:v>11.291667938232422</c:v>
                </c:pt>
                <c:pt idx="544">
                  <c:v>11.312500953674316</c:v>
                </c:pt>
                <c:pt idx="545">
                  <c:v>11.333333969116211</c:v>
                </c:pt>
                <c:pt idx="546">
                  <c:v>11.354167938232422</c:v>
                </c:pt>
                <c:pt idx="547">
                  <c:v>11.375000953674316</c:v>
                </c:pt>
                <c:pt idx="548">
                  <c:v>11.395833969116211</c:v>
                </c:pt>
                <c:pt idx="549">
                  <c:v>11.416667938232422</c:v>
                </c:pt>
                <c:pt idx="550">
                  <c:v>11.437500953674316</c:v>
                </c:pt>
                <c:pt idx="551">
                  <c:v>11.458333969116211</c:v>
                </c:pt>
                <c:pt idx="552">
                  <c:v>11.479167938232422</c:v>
                </c:pt>
                <c:pt idx="553">
                  <c:v>11.500000953674316</c:v>
                </c:pt>
                <c:pt idx="554">
                  <c:v>11.520833969116211</c:v>
                </c:pt>
                <c:pt idx="555">
                  <c:v>11.541666984558105</c:v>
                </c:pt>
                <c:pt idx="556">
                  <c:v>11.562500953674316</c:v>
                </c:pt>
                <c:pt idx="557">
                  <c:v>11.583333969116211</c:v>
                </c:pt>
                <c:pt idx="558">
                  <c:v>11.604166984558105</c:v>
                </c:pt>
                <c:pt idx="559">
                  <c:v>11.625000953674316</c:v>
                </c:pt>
                <c:pt idx="560">
                  <c:v>11.645833969116211</c:v>
                </c:pt>
                <c:pt idx="561">
                  <c:v>11.666666984558105</c:v>
                </c:pt>
                <c:pt idx="562">
                  <c:v>11.687500953674316</c:v>
                </c:pt>
                <c:pt idx="563">
                  <c:v>11.708333969116211</c:v>
                </c:pt>
                <c:pt idx="564">
                  <c:v>11.729166984558105</c:v>
                </c:pt>
                <c:pt idx="565">
                  <c:v>11.750000953674316</c:v>
                </c:pt>
                <c:pt idx="566">
                  <c:v>11.770833969116211</c:v>
                </c:pt>
                <c:pt idx="567">
                  <c:v>11.791666984558105</c:v>
                </c:pt>
                <c:pt idx="568">
                  <c:v>11.812500953674316</c:v>
                </c:pt>
                <c:pt idx="569">
                  <c:v>11.833333969116211</c:v>
                </c:pt>
                <c:pt idx="570">
                  <c:v>11.854166984558105</c:v>
                </c:pt>
                <c:pt idx="571">
                  <c:v>11.875000953674316</c:v>
                </c:pt>
                <c:pt idx="572">
                  <c:v>11.895833969116211</c:v>
                </c:pt>
                <c:pt idx="573">
                  <c:v>11.916666984558105</c:v>
                </c:pt>
                <c:pt idx="574">
                  <c:v>11.937500953674316</c:v>
                </c:pt>
                <c:pt idx="575">
                  <c:v>11.958333969116211</c:v>
                </c:pt>
                <c:pt idx="576">
                  <c:v>11.979166984558105</c:v>
                </c:pt>
                <c:pt idx="577">
                  <c:v>12.000000953674316</c:v>
                </c:pt>
                <c:pt idx="578">
                  <c:v>12.020833969116211</c:v>
                </c:pt>
                <c:pt idx="579">
                  <c:v>12.041666984558105</c:v>
                </c:pt>
                <c:pt idx="580">
                  <c:v>12.062500953674316</c:v>
                </c:pt>
                <c:pt idx="581">
                  <c:v>12.083333969116211</c:v>
                </c:pt>
                <c:pt idx="582">
                  <c:v>12.104166984558105</c:v>
                </c:pt>
                <c:pt idx="583">
                  <c:v>12.125000953674316</c:v>
                </c:pt>
                <c:pt idx="584">
                  <c:v>12.145833969116211</c:v>
                </c:pt>
                <c:pt idx="585">
                  <c:v>12.166666984558105</c:v>
                </c:pt>
                <c:pt idx="586">
                  <c:v>12.187500953674316</c:v>
                </c:pt>
                <c:pt idx="587">
                  <c:v>12.208333969116211</c:v>
                </c:pt>
                <c:pt idx="588">
                  <c:v>12.229166984558105</c:v>
                </c:pt>
                <c:pt idx="589">
                  <c:v>12.250000953674316</c:v>
                </c:pt>
                <c:pt idx="590">
                  <c:v>12.270833969116211</c:v>
                </c:pt>
                <c:pt idx="591">
                  <c:v>12.291666984558105</c:v>
                </c:pt>
                <c:pt idx="592">
                  <c:v>12.312500953674316</c:v>
                </c:pt>
                <c:pt idx="593">
                  <c:v>12.333333969116211</c:v>
                </c:pt>
                <c:pt idx="594">
                  <c:v>12.354166984558105</c:v>
                </c:pt>
                <c:pt idx="595">
                  <c:v>12.375000953674316</c:v>
                </c:pt>
                <c:pt idx="596">
                  <c:v>12.395833969116211</c:v>
                </c:pt>
                <c:pt idx="597">
                  <c:v>12.416666984558105</c:v>
                </c:pt>
                <c:pt idx="598">
                  <c:v>12.437500953674316</c:v>
                </c:pt>
                <c:pt idx="599">
                  <c:v>12.458333969116211</c:v>
                </c:pt>
                <c:pt idx="600">
                  <c:v>12.479166984558105</c:v>
                </c:pt>
                <c:pt idx="601">
                  <c:v>12.500000953674316</c:v>
                </c:pt>
                <c:pt idx="602">
                  <c:v>12.520833969116211</c:v>
                </c:pt>
                <c:pt idx="603">
                  <c:v>12.541666984558105</c:v>
                </c:pt>
                <c:pt idx="604">
                  <c:v>12.562500953674316</c:v>
                </c:pt>
                <c:pt idx="605">
                  <c:v>12.583333969116211</c:v>
                </c:pt>
                <c:pt idx="606">
                  <c:v>12.604166984558105</c:v>
                </c:pt>
                <c:pt idx="607">
                  <c:v>12.625000953674316</c:v>
                </c:pt>
                <c:pt idx="608">
                  <c:v>12.645833969116211</c:v>
                </c:pt>
                <c:pt idx="609">
                  <c:v>12.666666984558105</c:v>
                </c:pt>
                <c:pt idx="610">
                  <c:v>12.687500953674316</c:v>
                </c:pt>
                <c:pt idx="611">
                  <c:v>12.708333969116211</c:v>
                </c:pt>
                <c:pt idx="612">
                  <c:v>12.729166984558105</c:v>
                </c:pt>
                <c:pt idx="613">
                  <c:v>12.750000953674316</c:v>
                </c:pt>
                <c:pt idx="614">
                  <c:v>12.770833969116211</c:v>
                </c:pt>
                <c:pt idx="615">
                  <c:v>12.791666984558105</c:v>
                </c:pt>
                <c:pt idx="616">
                  <c:v>12.812500953674316</c:v>
                </c:pt>
                <c:pt idx="617">
                  <c:v>12.833333969116211</c:v>
                </c:pt>
                <c:pt idx="618">
                  <c:v>12.854166984558105</c:v>
                </c:pt>
                <c:pt idx="619">
                  <c:v>12.875000953674316</c:v>
                </c:pt>
                <c:pt idx="620">
                  <c:v>12.895833969116211</c:v>
                </c:pt>
                <c:pt idx="621">
                  <c:v>12.916666984558105</c:v>
                </c:pt>
                <c:pt idx="622">
                  <c:v>12.937500953674316</c:v>
                </c:pt>
                <c:pt idx="623">
                  <c:v>12.958333969116211</c:v>
                </c:pt>
                <c:pt idx="624">
                  <c:v>12.979166984558105</c:v>
                </c:pt>
                <c:pt idx="625">
                  <c:v>13.000000953674316</c:v>
                </c:pt>
                <c:pt idx="626">
                  <c:v>13.020833969116211</c:v>
                </c:pt>
                <c:pt idx="627">
                  <c:v>13.041666984558105</c:v>
                </c:pt>
                <c:pt idx="628">
                  <c:v>13.062500953674316</c:v>
                </c:pt>
                <c:pt idx="629">
                  <c:v>13.083333969116211</c:v>
                </c:pt>
                <c:pt idx="630">
                  <c:v>13.104166984558105</c:v>
                </c:pt>
                <c:pt idx="631">
                  <c:v>13.125000953674316</c:v>
                </c:pt>
                <c:pt idx="632">
                  <c:v>13.145833969116211</c:v>
                </c:pt>
                <c:pt idx="633">
                  <c:v>13.166666984558105</c:v>
                </c:pt>
                <c:pt idx="634">
                  <c:v>13.187500953674316</c:v>
                </c:pt>
                <c:pt idx="635">
                  <c:v>13.208333969116211</c:v>
                </c:pt>
                <c:pt idx="636">
                  <c:v>13.229166984558105</c:v>
                </c:pt>
                <c:pt idx="637">
                  <c:v>13.250000953674316</c:v>
                </c:pt>
                <c:pt idx="638">
                  <c:v>13.270833969116211</c:v>
                </c:pt>
                <c:pt idx="639">
                  <c:v>13.291666984558105</c:v>
                </c:pt>
                <c:pt idx="640">
                  <c:v>13.312500953674316</c:v>
                </c:pt>
                <c:pt idx="641">
                  <c:v>13.333333969116211</c:v>
                </c:pt>
                <c:pt idx="642">
                  <c:v>13.354166984558105</c:v>
                </c:pt>
                <c:pt idx="643">
                  <c:v>13.375000953674316</c:v>
                </c:pt>
                <c:pt idx="644">
                  <c:v>13.395833969116211</c:v>
                </c:pt>
                <c:pt idx="645">
                  <c:v>13.416666984558105</c:v>
                </c:pt>
                <c:pt idx="646">
                  <c:v>13.437500953674316</c:v>
                </c:pt>
                <c:pt idx="647">
                  <c:v>13.458333969116211</c:v>
                </c:pt>
                <c:pt idx="648">
                  <c:v>13.479166984558105</c:v>
                </c:pt>
                <c:pt idx="649">
                  <c:v>13.500000953674316</c:v>
                </c:pt>
                <c:pt idx="650">
                  <c:v>13.520833969116211</c:v>
                </c:pt>
                <c:pt idx="651">
                  <c:v>13.541666984558105</c:v>
                </c:pt>
                <c:pt idx="652">
                  <c:v>13.562500953674316</c:v>
                </c:pt>
                <c:pt idx="653">
                  <c:v>13.583333969116211</c:v>
                </c:pt>
                <c:pt idx="654">
                  <c:v>13.604166984558105</c:v>
                </c:pt>
                <c:pt idx="655">
                  <c:v>13.625000953674316</c:v>
                </c:pt>
                <c:pt idx="656">
                  <c:v>13.645833969116211</c:v>
                </c:pt>
                <c:pt idx="657">
                  <c:v>13.666666984558105</c:v>
                </c:pt>
                <c:pt idx="658">
                  <c:v>13.687500953674316</c:v>
                </c:pt>
                <c:pt idx="659">
                  <c:v>13.708333969116211</c:v>
                </c:pt>
                <c:pt idx="660">
                  <c:v>13.729166984558105</c:v>
                </c:pt>
                <c:pt idx="661">
                  <c:v>13.750000953674316</c:v>
                </c:pt>
                <c:pt idx="662">
                  <c:v>13.770833969116211</c:v>
                </c:pt>
                <c:pt idx="663">
                  <c:v>13.791666984558105</c:v>
                </c:pt>
                <c:pt idx="664">
                  <c:v>13.812500953674316</c:v>
                </c:pt>
                <c:pt idx="665">
                  <c:v>13.833333969116211</c:v>
                </c:pt>
                <c:pt idx="666">
                  <c:v>13.854166984558105</c:v>
                </c:pt>
                <c:pt idx="667">
                  <c:v>13.875000953674316</c:v>
                </c:pt>
                <c:pt idx="668">
                  <c:v>13.895833969116211</c:v>
                </c:pt>
                <c:pt idx="669">
                  <c:v>13.916666984558105</c:v>
                </c:pt>
                <c:pt idx="670">
                  <c:v>13.937500953674316</c:v>
                </c:pt>
                <c:pt idx="671">
                  <c:v>13.958333969116211</c:v>
                </c:pt>
                <c:pt idx="672">
                  <c:v>13.979166984558105</c:v>
                </c:pt>
                <c:pt idx="673">
                  <c:v>14.000000953674316</c:v>
                </c:pt>
                <c:pt idx="674">
                  <c:v>14.020833969116211</c:v>
                </c:pt>
                <c:pt idx="675">
                  <c:v>14.041666984558105</c:v>
                </c:pt>
                <c:pt idx="676">
                  <c:v>14.062500953674316</c:v>
                </c:pt>
                <c:pt idx="677">
                  <c:v>14.083333969116211</c:v>
                </c:pt>
                <c:pt idx="678">
                  <c:v>14.104166984558105</c:v>
                </c:pt>
                <c:pt idx="679">
                  <c:v>14.125000953674316</c:v>
                </c:pt>
                <c:pt idx="680">
                  <c:v>14.145833969116211</c:v>
                </c:pt>
                <c:pt idx="681">
                  <c:v>14.166666984558105</c:v>
                </c:pt>
                <c:pt idx="682">
                  <c:v>14.187500953674316</c:v>
                </c:pt>
                <c:pt idx="683">
                  <c:v>14.208333969116211</c:v>
                </c:pt>
                <c:pt idx="684">
                  <c:v>14.229166984558105</c:v>
                </c:pt>
                <c:pt idx="685">
                  <c:v>14.250000953674316</c:v>
                </c:pt>
                <c:pt idx="686">
                  <c:v>14.270833969116211</c:v>
                </c:pt>
                <c:pt idx="687">
                  <c:v>14.291666984558105</c:v>
                </c:pt>
                <c:pt idx="688">
                  <c:v>14.312500953674316</c:v>
                </c:pt>
                <c:pt idx="689">
                  <c:v>14.333333969116211</c:v>
                </c:pt>
                <c:pt idx="690">
                  <c:v>14.354166984558105</c:v>
                </c:pt>
                <c:pt idx="691">
                  <c:v>14.375000953674316</c:v>
                </c:pt>
                <c:pt idx="692">
                  <c:v>14.395833969116211</c:v>
                </c:pt>
                <c:pt idx="693">
                  <c:v>14.416666984558105</c:v>
                </c:pt>
                <c:pt idx="694">
                  <c:v>14.437500953674316</c:v>
                </c:pt>
                <c:pt idx="695">
                  <c:v>14.458333969116211</c:v>
                </c:pt>
                <c:pt idx="696">
                  <c:v>14.479166984558105</c:v>
                </c:pt>
                <c:pt idx="697">
                  <c:v>14.500000953674316</c:v>
                </c:pt>
                <c:pt idx="698">
                  <c:v>14.520833969116211</c:v>
                </c:pt>
                <c:pt idx="699">
                  <c:v>14.541666984558105</c:v>
                </c:pt>
                <c:pt idx="700">
                  <c:v>14.562500953674316</c:v>
                </c:pt>
                <c:pt idx="701">
                  <c:v>14.583333969116211</c:v>
                </c:pt>
                <c:pt idx="702">
                  <c:v>14.604166984558105</c:v>
                </c:pt>
                <c:pt idx="703">
                  <c:v>14.625000953674316</c:v>
                </c:pt>
                <c:pt idx="704">
                  <c:v>14.645833969116211</c:v>
                </c:pt>
                <c:pt idx="705">
                  <c:v>14.666666984558105</c:v>
                </c:pt>
                <c:pt idx="706">
                  <c:v>14.687500953674316</c:v>
                </c:pt>
                <c:pt idx="707">
                  <c:v>14.708333969116211</c:v>
                </c:pt>
                <c:pt idx="708">
                  <c:v>14.729166984558105</c:v>
                </c:pt>
                <c:pt idx="709">
                  <c:v>14.750000953674316</c:v>
                </c:pt>
                <c:pt idx="710">
                  <c:v>14.770833969116211</c:v>
                </c:pt>
                <c:pt idx="711">
                  <c:v>14.791666984558105</c:v>
                </c:pt>
                <c:pt idx="712">
                  <c:v>14.812500953674316</c:v>
                </c:pt>
                <c:pt idx="713">
                  <c:v>14.833333969116211</c:v>
                </c:pt>
                <c:pt idx="714">
                  <c:v>14.854166984558105</c:v>
                </c:pt>
                <c:pt idx="715">
                  <c:v>14.875000953674316</c:v>
                </c:pt>
                <c:pt idx="716">
                  <c:v>14.895833969116211</c:v>
                </c:pt>
                <c:pt idx="717">
                  <c:v>14.916666984558105</c:v>
                </c:pt>
                <c:pt idx="718">
                  <c:v>14.937500953674316</c:v>
                </c:pt>
                <c:pt idx="719">
                  <c:v>14.958333969116211</c:v>
                </c:pt>
                <c:pt idx="720">
                  <c:v>14.979166984558105</c:v>
                </c:pt>
                <c:pt idx="721">
                  <c:v>15.000000953674316</c:v>
                </c:pt>
                <c:pt idx="722">
                  <c:v>15.020833969116211</c:v>
                </c:pt>
                <c:pt idx="723">
                  <c:v>15.041666984558105</c:v>
                </c:pt>
                <c:pt idx="724">
                  <c:v>15.062500953674316</c:v>
                </c:pt>
                <c:pt idx="725">
                  <c:v>15.083333969116211</c:v>
                </c:pt>
                <c:pt idx="726">
                  <c:v>15.104166984558105</c:v>
                </c:pt>
                <c:pt idx="727">
                  <c:v>15.125000953674316</c:v>
                </c:pt>
                <c:pt idx="728">
                  <c:v>15.145833969116211</c:v>
                </c:pt>
                <c:pt idx="729">
                  <c:v>15.166666984558105</c:v>
                </c:pt>
                <c:pt idx="730">
                  <c:v>15.187500953674316</c:v>
                </c:pt>
                <c:pt idx="731">
                  <c:v>15.208333969116211</c:v>
                </c:pt>
                <c:pt idx="732">
                  <c:v>15.229166984558105</c:v>
                </c:pt>
                <c:pt idx="733">
                  <c:v>15.250000953674316</c:v>
                </c:pt>
                <c:pt idx="734">
                  <c:v>15.270833969116211</c:v>
                </c:pt>
                <c:pt idx="735">
                  <c:v>15.291666984558105</c:v>
                </c:pt>
                <c:pt idx="736">
                  <c:v>15.312500953674316</c:v>
                </c:pt>
                <c:pt idx="737">
                  <c:v>15.333333969116211</c:v>
                </c:pt>
                <c:pt idx="738">
                  <c:v>15.354166984558105</c:v>
                </c:pt>
                <c:pt idx="739">
                  <c:v>15.375000953674316</c:v>
                </c:pt>
                <c:pt idx="740">
                  <c:v>15.395833969116211</c:v>
                </c:pt>
                <c:pt idx="741">
                  <c:v>15.416666984558105</c:v>
                </c:pt>
                <c:pt idx="742">
                  <c:v>15.437500953674316</c:v>
                </c:pt>
                <c:pt idx="743">
                  <c:v>15.458333969116211</c:v>
                </c:pt>
                <c:pt idx="744">
                  <c:v>15.479166984558105</c:v>
                </c:pt>
                <c:pt idx="745">
                  <c:v>15.500000953674316</c:v>
                </c:pt>
                <c:pt idx="746">
                  <c:v>15.520833969116211</c:v>
                </c:pt>
                <c:pt idx="747">
                  <c:v>15.541666984558105</c:v>
                </c:pt>
                <c:pt idx="748">
                  <c:v>15.562500953674316</c:v>
                </c:pt>
                <c:pt idx="749">
                  <c:v>15.583333969116211</c:v>
                </c:pt>
                <c:pt idx="750">
                  <c:v>15.604166984558105</c:v>
                </c:pt>
                <c:pt idx="751">
                  <c:v>15.625000953674316</c:v>
                </c:pt>
                <c:pt idx="752">
                  <c:v>15.645833969116211</c:v>
                </c:pt>
                <c:pt idx="753">
                  <c:v>15.666666984558105</c:v>
                </c:pt>
                <c:pt idx="754">
                  <c:v>15.687500953674316</c:v>
                </c:pt>
                <c:pt idx="755">
                  <c:v>15.708333969116211</c:v>
                </c:pt>
                <c:pt idx="756">
                  <c:v>15.729166984558105</c:v>
                </c:pt>
                <c:pt idx="757">
                  <c:v>15.750000953674316</c:v>
                </c:pt>
                <c:pt idx="758">
                  <c:v>15.770833969116211</c:v>
                </c:pt>
                <c:pt idx="759">
                  <c:v>15.791666984558105</c:v>
                </c:pt>
                <c:pt idx="760">
                  <c:v>15.812500953674316</c:v>
                </c:pt>
                <c:pt idx="761">
                  <c:v>15.833333969116211</c:v>
                </c:pt>
                <c:pt idx="762">
                  <c:v>15.854166984558105</c:v>
                </c:pt>
                <c:pt idx="763">
                  <c:v>15.875000953674316</c:v>
                </c:pt>
                <c:pt idx="764">
                  <c:v>15.895833969116211</c:v>
                </c:pt>
                <c:pt idx="765">
                  <c:v>15.916666984558105</c:v>
                </c:pt>
                <c:pt idx="766">
                  <c:v>15.937500953674316</c:v>
                </c:pt>
                <c:pt idx="767">
                  <c:v>15.958333969116211</c:v>
                </c:pt>
                <c:pt idx="768">
                  <c:v>15.979166984558105</c:v>
                </c:pt>
                <c:pt idx="769">
                  <c:v>16</c:v>
                </c:pt>
                <c:pt idx="770">
                  <c:v>16.020833969116211</c:v>
                </c:pt>
                <c:pt idx="771">
                  <c:v>16.041666030883789</c:v>
                </c:pt>
                <c:pt idx="772">
                  <c:v>16.0625</c:v>
                </c:pt>
                <c:pt idx="773">
                  <c:v>16.083333969116211</c:v>
                </c:pt>
                <c:pt idx="774">
                  <c:v>16.104166030883789</c:v>
                </c:pt>
                <c:pt idx="775">
                  <c:v>16.125</c:v>
                </c:pt>
                <c:pt idx="776">
                  <c:v>16.145833969116211</c:v>
                </c:pt>
                <c:pt idx="777">
                  <c:v>16.166666030883789</c:v>
                </c:pt>
                <c:pt idx="778">
                  <c:v>16.1875</c:v>
                </c:pt>
                <c:pt idx="779">
                  <c:v>16.208333969116211</c:v>
                </c:pt>
                <c:pt idx="780">
                  <c:v>16.229166030883789</c:v>
                </c:pt>
                <c:pt idx="781">
                  <c:v>16.25</c:v>
                </c:pt>
                <c:pt idx="782">
                  <c:v>16.270833969116211</c:v>
                </c:pt>
                <c:pt idx="783">
                  <c:v>16.291666030883789</c:v>
                </c:pt>
                <c:pt idx="784">
                  <c:v>16.3125</c:v>
                </c:pt>
                <c:pt idx="785">
                  <c:v>16.333333969116211</c:v>
                </c:pt>
                <c:pt idx="786">
                  <c:v>16.354166030883789</c:v>
                </c:pt>
                <c:pt idx="787">
                  <c:v>16.375</c:v>
                </c:pt>
                <c:pt idx="788">
                  <c:v>16.395833969116211</c:v>
                </c:pt>
                <c:pt idx="789">
                  <c:v>16.416666030883789</c:v>
                </c:pt>
                <c:pt idx="790">
                  <c:v>16.4375</c:v>
                </c:pt>
                <c:pt idx="791">
                  <c:v>16.458333969116211</c:v>
                </c:pt>
                <c:pt idx="792">
                  <c:v>16.479166030883789</c:v>
                </c:pt>
                <c:pt idx="793">
                  <c:v>16.5</c:v>
                </c:pt>
                <c:pt idx="794">
                  <c:v>16.520833969116211</c:v>
                </c:pt>
                <c:pt idx="795">
                  <c:v>16.541666030883789</c:v>
                </c:pt>
                <c:pt idx="796">
                  <c:v>16.5625</c:v>
                </c:pt>
                <c:pt idx="797">
                  <c:v>16.583333969116211</c:v>
                </c:pt>
                <c:pt idx="798">
                  <c:v>16.604166030883789</c:v>
                </c:pt>
                <c:pt idx="799">
                  <c:v>16.625</c:v>
                </c:pt>
                <c:pt idx="800">
                  <c:v>16.645833969116211</c:v>
                </c:pt>
                <c:pt idx="801">
                  <c:v>16.666666030883789</c:v>
                </c:pt>
                <c:pt idx="802">
                  <c:v>16.6875</c:v>
                </c:pt>
                <c:pt idx="803">
                  <c:v>16.708333969116211</c:v>
                </c:pt>
                <c:pt idx="804">
                  <c:v>16.729166030883789</c:v>
                </c:pt>
                <c:pt idx="805">
                  <c:v>16.75</c:v>
                </c:pt>
                <c:pt idx="806">
                  <c:v>16.770833969116211</c:v>
                </c:pt>
                <c:pt idx="807">
                  <c:v>16.791666030883789</c:v>
                </c:pt>
                <c:pt idx="808">
                  <c:v>16.8125</c:v>
                </c:pt>
                <c:pt idx="809">
                  <c:v>16.833333969116211</c:v>
                </c:pt>
                <c:pt idx="810">
                  <c:v>16.854166030883789</c:v>
                </c:pt>
                <c:pt idx="811">
                  <c:v>16.875</c:v>
                </c:pt>
                <c:pt idx="812">
                  <c:v>16.895833969116211</c:v>
                </c:pt>
                <c:pt idx="813">
                  <c:v>16.916666030883789</c:v>
                </c:pt>
                <c:pt idx="814">
                  <c:v>16.9375</c:v>
                </c:pt>
                <c:pt idx="815">
                  <c:v>16.958333969116211</c:v>
                </c:pt>
                <c:pt idx="816">
                  <c:v>16.979166030883789</c:v>
                </c:pt>
                <c:pt idx="817">
                  <c:v>17</c:v>
                </c:pt>
                <c:pt idx="818">
                  <c:v>17.020833969116211</c:v>
                </c:pt>
                <c:pt idx="819">
                  <c:v>17.041666030883789</c:v>
                </c:pt>
                <c:pt idx="820">
                  <c:v>17.0625</c:v>
                </c:pt>
                <c:pt idx="821">
                  <c:v>17.083333969116211</c:v>
                </c:pt>
                <c:pt idx="822">
                  <c:v>17.104166030883789</c:v>
                </c:pt>
                <c:pt idx="823">
                  <c:v>17.125</c:v>
                </c:pt>
                <c:pt idx="824">
                  <c:v>17.145833969116211</c:v>
                </c:pt>
                <c:pt idx="825">
                  <c:v>17.166666030883789</c:v>
                </c:pt>
                <c:pt idx="826">
                  <c:v>17.1875</c:v>
                </c:pt>
                <c:pt idx="827">
                  <c:v>17.208333969116211</c:v>
                </c:pt>
                <c:pt idx="828">
                  <c:v>17.229166030883789</c:v>
                </c:pt>
                <c:pt idx="829">
                  <c:v>17.25</c:v>
                </c:pt>
                <c:pt idx="830">
                  <c:v>17.270833969116211</c:v>
                </c:pt>
                <c:pt idx="831">
                  <c:v>17.291666030883789</c:v>
                </c:pt>
                <c:pt idx="832">
                  <c:v>17.3125</c:v>
                </c:pt>
                <c:pt idx="833">
                  <c:v>17.333333969116211</c:v>
                </c:pt>
                <c:pt idx="834">
                  <c:v>17.354167938232422</c:v>
                </c:pt>
                <c:pt idx="835">
                  <c:v>17.375</c:v>
                </c:pt>
                <c:pt idx="836">
                  <c:v>17.395833969116211</c:v>
                </c:pt>
                <c:pt idx="837">
                  <c:v>17.416667938232422</c:v>
                </c:pt>
                <c:pt idx="838">
                  <c:v>17.4375</c:v>
                </c:pt>
                <c:pt idx="839">
                  <c:v>17.458333969116211</c:v>
                </c:pt>
                <c:pt idx="840">
                  <c:v>17.479167938232422</c:v>
                </c:pt>
                <c:pt idx="841">
                  <c:v>17.5</c:v>
                </c:pt>
                <c:pt idx="842">
                  <c:v>17.520833969116211</c:v>
                </c:pt>
                <c:pt idx="843">
                  <c:v>17.541667938232422</c:v>
                </c:pt>
                <c:pt idx="844">
                  <c:v>17.5625</c:v>
                </c:pt>
                <c:pt idx="845">
                  <c:v>17.583333969116211</c:v>
                </c:pt>
                <c:pt idx="846">
                  <c:v>17.604167938232422</c:v>
                </c:pt>
                <c:pt idx="847">
                  <c:v>17.625</c:v>
                </c:pt>
                <c:pt idx="848">
                  <c:v>17.645833969116211</c:v>
                </c:pt>
                <c:pt idx="849">
                  <c:v>17.666667938232422</c:v>
                </c:pt>
                <c:pt idx="850">
                  <c:v>17.6875</c:v>
                </c:pt>
                <c:pt idx="851">
                  <c:v>17.708333969116211</c:v>
                </c:pt>
                <c:pt idx="852">
                  <c:v>17.729167938232422</c:v>
                </c:pt>
                <c:pt idx="853">
                  <c:v>17.75</c:v>
                </c:pt>
                <c:pt idx="854">
                  <c:v>17.770833969116211</c:v>
                </c:pt>
                <c:pt idx="855">
                  <c:v>17.791667938232422</c:v>
                </c:pt>
                <c:pt idx="856">
                  <c:v>17.8125</c:v>
                </c:pt>
                <c:pt idx="857">
                  <c:v>17.833333969116211</c:v>
                </c:pt>
                <c:pt idx="858">
                  <c:v>17.854167938232422</c:v>
                </c:pt>
                <c:pt idx="859">
                  <c:v>17.875</c:v>
                </c:pt>
                <c:pt idx="860">
                  <c:v>17.895833969116211</c:v>
                </c:pt>
                <c:pt idx="861">
                  <c:v>17.916667938232422</c:v>
                </c:pt>
                <c:pt idx="862">
                  <c:v>17.9375</c:v>
                </c:pt>
                <c:pt idx="863">
                  <c:v>17.958333969116211</c:v>
                </c:pt>
                <c:pt idx="864">
                  <c:v>17.979167938232422</c:v>
                </c:pt>
                <c:pt idx="865">
                  <c:v>18</c:v>
                </c:pt>
                <c:pt idx="866">
                  <c:v>18.020833969116211</c:v>
                </c:pt>
                <c:pt idx="867">
                  <c:v>18.041667938232422</c:v>
                </c:pt>
                <c:pt idx="868">
                  <c:v>18.0625</c:v>
                </c:pt>
                <c:pt idx="869">
                  <c:v>18.083333969116211</c:v>
                </c:pt>
                <c:pt idx="870">
                  <c:v>18.104167938232422</c:v>
                </c:pt>
                <c:pt idx="871">
                  <c:v>18.125</c:v>
                </c:pt>
                <c:pt idx="872">
                  <c:v>18.145833969116211</c:v>
                </c:pt>
                <c:pt idx="873">
                  <c:v>18.166667938232422</c:v>
                </c:pt>
                <c:pt idx="874">
                  <c:v>18.1875</c:v>
                </c:pt>
                <c:pt idx="875">
                  <c:v>18.208333969116211</c:v>
                </c:pt>
                <c:pt idx="876">
                  <c:v>18.229167938232422</c:v>
                </c:pt>
                <c:pt idx="877">
                  <c:v>18.25</c:v>
                </c:pt>
                <c:pt idx="878">
                  <c:v>18.270833969116211</c:v>
                </c:pt>
                <c:pt idx="879">
                  <c:v>18.291667938232422</c:v>
                </c:pt>
                <c:pt idx="880">
                  <c:v>18.3125</c:v>
                </c:pt>
                <c:pt idx="881">
                  <c:v>18.333333969116211</c:v>
                </c:pt>
                <c:pt idx="882">
                  <c:v>18.354167938232422</c:v>
                </c:pt>
                <c:pt idx="883">
                  <c:v>18.375</c:v>
                </c:pt>
                <c:pt idx="884">
                  <c:v>18.395833969116211</c:v>
                </c:pt>
                <c:pt idx="885">
                  <c:v>18.416667938232422</c:v>
                </c:pt>
                <c:pt idx="886">
                  <c:v>18.4375</c:v>
                </c:pt>
                <c:pt idx="887">
                  <c:v>18.458333969116211</c:v>
                </c:pt>
                <c:pt idx="888">
                  <c:v>18.479167938232422</c:v>
                </c:pt>
                <c:pt idx="889">
                  <c:v>18.5</c:v>
                </c:pt>
                <c:pt idx="890">
                  <c:v>18.520833969116211</c:v>
                </c:pt>
                <c:pt idx="891">
                  <c:v>18.541667938232422</c:v>
                </c:pt>
                <c:pt idx="892">
                  <c:v>18.5625</c:v>
                </c:pt>
                <c:pt idx="893">
                  <c:v>18.583333969116211</c:v>
                </c:pt>
                <c:pt idx="894">
                  <c:v>18.604167938232422</c:v>
                </c:pt>
                <c:pt idx="895">
                  <c:v>18.625</c:v>
                </c:pt>
                <c:pt idx="896">
                  <c:v>18.645833969116211</c:v>
                </c:pt>
                <c:pt idx="897">
                  <c:v>18.666667938232422</c:v>
                </c:pt>
                <c:pt idx="898">
                  <c:v>18.6875</c:v>
                </c:pt>
                <c:pt idx="899">
                  <c:v>18.708333969116211</c:v>
                </c:pt>
                <c:pt idx="900">
                  <c:v>18.729167938232422</c:v>
                </c:pt>
                <c:pt idx="901">
                  <c:v>18.75</c:v>
                </c:pt>
                <c:pt idx="902">
                  <c:v>18.770833969116211</c:v>
                </c:pt>
                <c:pt idx="903">
                  <c:v>18.791667938232422</c:v>
                </c:pt>
                <c:pt idx="904">
                  <c:v>18.8125</c:v>
                </c:pt>
                <c:pt idx="905">
                  <c:v>18.833333969116211</c:v>
                </c:pt>
                <c:pt idx="906">
                  <c:v>18.854167938232422</c:v>
                </c:pt>
                <c:pt idx="907">
                  <c:v>18.875</c:v>
                </c:pt>
                <c:pt idx="908">
                  <c:v>18.895833969116211</c:v>
                </c:pt>
                <c:pt idx="909">
                  <c:v>18.916667938232422</c:v>
                </c:pt>
                <c:pt idx="910">
                  <c:v>18.9375</c:v>
                </c:pt>
                <c:pt idx="911">
                  <c:v>18.958333969116211</c:v>
                </c:pt>
                <c:pt idx="912">
                  <c:v>18.979167938232422</c:v>
                </c:pt>
                <c:pt idx="913">
                  <c:v>19</c:v>
                </c:pt>
                <c:pt idx="914">
                  <c:v>19.020833969116211</c:v>
                </c:pt>
                <c:pt idx="915">
                  <c:v>19.041667938232422</c:v>
                </c:pt>
                <c:pt idx="916">
                  <c:v>19.0625</c:v>
                </c:pt>
                <c:pt idx="917">
                  <c:v>19.083333969116211</c:v>
                </c:pt>
                <c:pt idx="918">
                  <c:v>19.104167938232422</c:v>
                </c:pt>
                <c:pt idx="919">
                  <c:v>19.125</c:v>
                </c:pt>
                <c:pt idx="920">
                  <c:v>19.145833969116211</c:v>
                </c:pt>
                <c:pt idx="921">
                  <c:v>19.166667938232422</c:v>
                </c:pt>
                <c:pt idx="922">
                  <c:v>19.1875</c:v>
                </c:pt>
                <c:pt idx="923">
                  <c:v>19.208333969116211</c:v>
                </c:pt>
                <c:pt idx="924">
                  <c:v>19.229167938232422</c:v>
                </c:pt>
                <c:pt idx="925">
                  <c:v>19.25</c:v>
                </c:pt>
                <c:pt idx="926">
                  <c:v>19.270833969116211</c:v>
                </c:pt>
                <c:pt idx="927">
                  <c:v>19.291667938232422</c:v>
                </c:pt>
                <c:pt idx="928">
                  <c:v>19.3125</c:v>
                </c:pt>
                <c:pt idx="929">
                  <c:v>19.333333969116211</c:v>
                </c:pt>
                <c:pt idx="930">
                  <c:v>19.354167938232422</c:v>
                </c:pt>
                <c:pt idx="931">
                  <c:v>19.375</c:v>
                </c:pt>
                <c:pt idx="932">
                  <c:v>19.395833969116211</c:v>
                </c:pt>
                <c:pt idx="933">
                  <c:v>19.416667938232422</c:v>
                </c:pt>
                <c:pt idx="934">
                  <c:v>19.4375</c:v>
                </c:pt>
                <c:pt idx="935">
                  <c:v>19.458333969116211</c:v>
                </c:pt>
                <c:pt idx="936">
                  <c:v>19.479166030883789</c:v>
                </c:pt>
                <c:pt idx="937">
                  <c:v>19.5</c:v>
                </c:pt>
                <c:pt idx="938">
                  <c:v>19.520833969116211</c:v>
                </c:pt>
                <c:pt idx="939">
                  <c:v>19.541666030883789</c:v>
                </c:pt>
                <c:pt idx="940">
                  <c:v>19.5625</c:v>
                </c:pt>
                <c:pt idx="941">
                  <c:v>19.583333969116211</c:v>
                </c:pt>
                <c:pt idx="942">
                  <c:v>19.604166030883789</c:v>
                </c:pt>
                <c:pt idx="943">
                  <c:v>19.625</c:v>
                </c:pt>
                <c:pt idx="944">
                  <c:v>19.645833969116211</c:v>
                </c:pt>
                <c:pt idx="945">
                  <c:v>19.666666030883789</c:v>
                </c:pt>
                <c:pt idx="946">
                  <c:v>19.6875</c:v>
                </c:pt>
                <c:pt idx="947">
                  <c:v>19.708333969116211</c:v>
                </c:pt>
                <c:pt idx="948">
                  <c:v>19.729166030883789</c:v>
                </c:pt>
                <c:pt idx="949">
                  <c:v>19.75</c:v>
                </c:pt>
                <c:pt idx="950">
                  <c:v>19.770833969116211</c:v>
                </c:pt>
                <c:pt idx="951">
                  <c:v>19.791666030883789</c:v>
                </c:pt>
                <c:pt idx="952">
                  <c:v>19.8125</c:v>
                </c:pt>
                <c:pt idx="953">
                  <c:v>19.833333969116211</c:v>
                </c:pt>
                <c:pt idx="954">
                  <c:v>19.854166030883789</c:v>
                </c:pt>
                <c:pt idx="955">
                  <c:v>19.875</c:v>
                </c:pt>
                <c:pt idx="956">
                  <c:v>19.895833969116211</c:v>
                </c:pt>
                <c:pt idx="957">
                  <c:v>19.916666030883789</c:v>
                </c:pt>
                <c:pt idx="958">
                  <c:v>19.9375</c:v>
                </c:pt>
                <c:pt idx="959">
                  <c:v>19.958333969116211</c:v>
                </c:pt>
                <c:pt idx="960">
                  <c:v>19.979166030883789</c:v>
                </c:pt>
                <c:pt idx="961">
                  <c:v>20</c:v>
                </c:pt>
              </c:numCache>
            </c:numRef>
          </c:xVal>
          <c:yVal>
            <c:numRef>
              <c:f>'Bus frequency'!$B$8:$B$969</c:f>
              <c:numCache>
                <c:formatCode>General</c:formatCode>
                <c:ptCount val="962"/>
                <c:pt idx="0">
                  <c:v>60</c:v>
                </c:pt>
                <c:pt idx="1">
                  <c:v>60</c:v>
                </c:pt>
                <c:pt idx="2">
                  <c:v>60.000007629394531</c:v>
                </c:pt>
                <c:pt idx="3">
                  <c:v>60.000007629394531</c:v>
                </c:pt>
                <c:pt idx="4">
                  <c:v>60.000007629394531</c:v>
                </c:pt>
                <c:pt idx="5">
                  <c:v>60.000007629394531</c:v>
                </c:pt>
                <c:pt idx="6">
                  <c:v>60.000007629394531</c:v>
                </c:pt>
                <c:pt idx="7">
                  <c:v>60.000007629394531</c:v>
                </c:pt>
                <c:pt idx="8">
                  <c:v>60.000007629394531</c:v>
                </c:pt>
                <c:pt idx="9">
                  <c:v>60.000007629394531</c:v>
                </c:pt>
                <c:pt idx="10">
                  <c:v>60</c:v>
                </c:pt>
                <c:pt idx="11">
                  <c:v>60</c:v>
                </c:pt>
                <c:pt idx="12">
                  <c:v>59.999996185302734</c:v>
                </c:pt>
                <c:pt idx="13">
                  <c:v>59.999992370605469</c:v>
                </c:pt>
                <c:pt idx="14">
                  <c:v>59.999992370605469</c:v>
                </c:pt>
                <c:pt idx="15">
                  <c:v>59.999992370605469</c:v>
                </c:pt>
                <c:pt idx="16">
                  <c:v>59.999992370605469</c:v>
                </c:pt>
                <c:pt idx="17">
                  <c:v>59.999988555908203</c:v>
                </c:pt>
                <c:pt idx="18">
                  <c:v>59.999988555908203</c:v>
                </c:pt>
                <c:pt idx="19">
                  <c:v>59.999988555908203</c:v>
                </c:pt>
                <c:pt idx="20">
                  <c:v>59.999988555908203</c:v>
                </c:pt>
                <c:pt idx="21">
                  <c:v>59.999984741210938</c:v>
                </c:pt>
                <c:pt idx="22">
                  <c:v>59.999984741210938</c:v>
                </c:pt>
                <c:pt idx="23">
                  <c:v>59.999984741210938</c:v>
                </c:pt>
                <c:pt idx="24">
                  <c:v>59.999980926513672</c:v>
                </c:pt>
                <c:pt idx="25">
                  <c:v>59.999980926513672</c:v>
                </c:pt>
                <c:pt idx="26">
                  <c:v>59.978954315185547</c:v>
                </c:pt>
                <c:pt idx="27">
                  <c:v>59.961490631103516</c:v>
                </c:pt>
                <c:pt idx="28">
                  <c:v>59.944145202636719</c:v>
                </c:pt>
                <c:pt idx="29">
                  <c:v>59.9266357421875</c:v>
                </c:pt>
                <c:pt idx="30">
                  <c:v>59.909103393554688</c:v>
                </c:pt>
                <c:pt idx="31">
                  <c:v>59.891593933105469</c:v>
                </c:pt>
                <c:pt idx="32">
                  <c:v>59.874137878417969</c:v>
                </c:pt>
                <c:pt idx="33">
                  <c:v>59.85675048828125</c:v>
                </c:pt>
                <c:pt idx="34">
                  <c:v>59.8394775390625</c:v>
                </c:pt>
                <c:pt idx="35">
                  <c:v>59.822463989257813</c:v>
                </c:pt>
                <c:pt idx="36">
                  <c:v>59.805740356445313</c:v>
                </c:pt>
                <c:pt idx="37">
                  <c:v>59.789405822753906</c:v>
                </c:pt>
                <c:pt idx="38">
                  <c:v>59.773502349853516</c:v>
                </c:pt>
                <c:pt idx="39">
                  <c:v>59.758033752441406</c:v>
                </c:pt>
                <c:pt idx="40">
                  <c:v>59.742996215820313</c:v>
                </c:pt>
                <c:pt idx="41">
                  <c:v>59.728366851806641</c:v>
                </c:pt>
                <c:pt idx="42">
                  <c:v>59.714092254638672</c:v>
                </c:pt>
                <c:pt idx="43">
                  <c:v>59.700080871582031</c:v>
                </c:pt>
                <c:pt idx="44">
                  <c:v>59.686359405517578</c:v>
                </c:pt>
                <c:pt idx="45">
                  <c:v>59.672782897949219</c:v>
                </c:pt>
                <c:pt idx="46">
                  <c:v>59.6593017578125</c:v>
                </c:pt>
                <c:pt idx="47">
                  <c:v>59.6458740234375</c:v>
                </c:pt>
                <c:pt idx="48">
                  <c:v>59.632469177246094</c:v>
                </c:pt>
                <c:pt idx="49">
                  <c:v>59.619071960449219</c:v>
                </c:pt>
                <c:pt idx="50">
                  <c:v>59.605655670166016</c:v>
                </c:pt>
                <c:pt idx="51">
                  <c:v>59.592189788818359</c:v>
                </c:pt>
                <c:pt idx="52">
                  <c:v>59.578636169433594</c:v>
                </c:pt>
                <c:pt idx="53">
                  <c:v>59.5650634765625</c:v>
                </c:pt>
                <c:pt idx="54">
                  <c:v>59.55108642578125</c:v>
                </c:pt>
                <c:pt idx="55">
                  <c:v>59.537117004394531</c:v>
                </c:pt>
                <c:pt idx="56">
                  <c:v>59.523193359375</c:v>
                </c:pt>
                <c:pt idx="57">
                  <c:v>59.509536743164063</c:v>
                </c:pt>
                <c:pt idx="58">
                  <c:v>59.495903015136719</c:v>
                </c:pt>
                <c:pt idx="59">
                  <c:v>59.482231140136719</c:v>
                </c:pt>
                <c:pt idx="60">
                  <c:v>59.468536376953125</c:v>
                </c:pt>
                <c:pt idx="61">
                  <c:v>59.454906463623047</c:v>
                </c:pt>
                <c:pt idx="62">
                  <c:v>59.441291809082031</c:v>
                </c:pt>
                <c:pt idx="63">
                  <c:v>59.427715301513672</c:v>
                </c:pt>
                <c:pt idx="64">
                  <c:v>59.422370910644531</c:v>
                </c:pt>
                <c:pt idx="65">
                  <c:v>59.422397613525391</c:v>
                </c:pt>
                <c:pt idx="66">
                  <c:v>59.420158386230469</c:v>
                </c:pt>
                <c:pt idx="67">
                  <c:v>59.417079925537109</c:v>
                </c:pt>
                <c:pt idx="68">
                  <c:v>59.413749694824219</c:v>
                </c:pt>
                <c:pt idx="69">
                  <c:v>59.410568237304688</c:v>
                </c:pt>
                <c:pt idx="70">
                  <c:v>59.40777587890625</c:v>
                </c:pt>
                <c:pt idx="71">
                  <c:v>59.405498504638672</c:v>
                </c:pt>
                <c:pt idx="72">
                  <c:v>59.403781890869141</c:v>
                </c:pt>
                <c:pt idx="73">
                  <c:v>59.402595520019531</c:v>
                </c:pt>
                <c:pt idx="74">
                  <c:v>59.401866912841797</c:v>
                </c:pt>
                <c:pt idx="75">
                  <c:v>59.401504516601563</c:v>
                </c:pt>
                <c:pt idx="76">
                  <c:v>59.401447296142578</c:v>
                </c:pt>
                <c:pt idx="77">
                  <c:v>59.401634216308594</c:v>
                </c:pt>
                <c:pt idx="78">
                  <c:v>59.402034759521484</c:v>
                </c:pt>
                <c:pt idx="79">
                  <c:v>59.402641296386719</c:v>
                </c:pt>
                <c:pt idx="80">
                  <c:v>59.403472900390625</c:v>
                </c:pt>
                <c:pt idx="81">
                  <c:v>59.404510498046875</c:v>
                </c:pt>
                <c:pt idx="82">
                  <c:v>59.40582275390625</c:v>
                </c:pt>
                <c:pt idx="83">
                  <c:v>59.407424926757813</c:v>
                </c:pt>
                <c:pt idx="84">
                  <c:v>59.409343719482422</c:v>
                </c:pt>
                <c:pt idx="85">
                  <c:v>59.411598205566406</c:v>
                </c:pt>
                <c:pt idx="86">
                  <c:v>59.414203643798828</c:v>
                </c:pt>
                <c:pt idx="87">
                  <c:v>59.417152404785156</c:v>
                </c:pt>
                <c:pt idx="88">
                  <c:v>59.420440673828125</c:v>
                </c:pt>
                <c:pt idx="89">
                  <c:v>59.424057006835938</c:v>
                </c:pt>
                <c:pt idx="90">
                  <c:v>59.427940368652344</c:v>
                </c:pt>
                <c:pt idx="91">
                  <c:v>59.432090759277344</c:v>
                </c:pt>
                <c:pt idx="92">
                  <c:v>59.436447143554687</c:v>
                </c:pt>
                <c:pt idx="93">
                  <c:v>59.440967559814453</c:v>
                </c:pt>
                <c:pt idx="94">
                  <c:v>59.445602416992188</c:v>
                </c:pt>
                <c:pt idx="95">
                  <c:v>59.4503173828125</c:v>
                </c:pt>
                <c:pt idx="96">
                  <c:v>59.455070495605469</c:v>
                </c:pt>
                <c:pt idx="97">
                  <c:v>59.459827423095703</c:v>
                </c:pt>
                <c:pt idx="98">
                  <c:v>59.464553833007812</c:v>
                </c:pt>
                <c:pt idx="99">
                  <c:v>59.469223022460938</c:v>
                </c:pt>
                <c:pt idx="100">
                  <c:v>59.47381591796875</c:v>
                </c:pt>
                <c:pt idx="101">
                  <c:v>59.478313446044922</c:v>
                </c:pt>
                <c:pt idx="102">
                  <c:v>59.482700347900391</c:v>
                </c:pt>
                <c:pt idx="103">
                  <c:v>59.486980438232422</c:v>
                </c:pt>
                <c:pt idx="104">
                  <c:v>59.491138458251953</c:v>
                </c:pt>
                <c:pt idx="105">
                  <c:v>59.495182037353516</c:v>
                </c:pt>
                <c:pt idx="106">
                  <c:v>59.499111175537109</c:v>
                </c:pt>
                <c:pt idx="107">
                  <c:v>59.502922058105469</c:v>
                </c:pt>
                <c:pt idx="108">
                  <c:v>59.506637573242187</c:v>
                </c:pt>
                <c:pt idx="109">
                  <c:v>59.510257720947266</c:v>
                </c:pt>
                <c:pt idx="110">
                  <c:v>59.513786315917969</c:v>
                </c:pt>
                <c:pt idx="111">
                  <c:v>59.517230987548828</c:v>
                </c:pt>
                <c:pt idx="112">
                  <c:v>59.520603179931641</c:v>
                </c:pt>
                <c:pt idx="113">
                  <c:v>59.523906707763672</c:v>
                </c:pt>
                <c:pt idx="114">
                  <c:v>59.527149200439453</c:v>
                </c:pt>
                <c:pt idx="115">
                  <c:v>59.530330657958984</c:v>
                </c:pt>
                <c:pt idx="116">
                  <c:v>59.533466339111328</c:v>
                </c:pt>
                <c:pt idx="117">
                  <c:v>59.536552429199219</c:v>
                </c:pt>
                <c:pt idx="118">
                  <c:v>59.539608001708984</c:v>
                </c:pt>
                <c:pt idx="119">
                  <c:v>59.542629241943359</c:v>
                </c:pt>
                <c:pt idx="120">
                  <c:v>59.545635223388672</c:v>
                </c:pt>
                <c:pt idx="121">
                  <c:v>59.548622131347656</c:v>
                </c:pt>
                <c:pt idx="122">
                  <c:v>59.551605224609375</c:v>
                </c:pt>
                <c:pt idx="123">
                  <c:v>59.554599761962891</c:v>
                </c:pt>
                <c:pt idx="124">
                  <c:v>59.557601928710938</c:v>
                </c:pt>
                <c:pt idx="125">
                  <c:v>59.560642242431641</c:v>
                </c:pt>
                <c:pt idx="126">
                  <c:v>59.563697814941406</c:v>
                </c:pt>
                <c:pt idx="127">
                  <c:v>59.566799163818359</c:v>
                </c:pt>
                <c:pt idx="128">
                  <c:v>59.569950103759766</c:v>
                </c:pt>
                <c:pt idx="129">
                  <c:v>59.573154449462891</c:v>
                </c:pt>
                <c:pt idx="130">
                  <c:v>59.576416015625</c:v>
                </c:pt>
                <c:pt idx="131">
                  <c:v>59.579742431640625</c:v>
                </c:pt>
                <c:pt idx="132">
                  <c:v>59.583126068115234</c:v>
                </c:pt>
                <c:pt idx="133">
                  <c:v>59.586582183837891</c:v>
                </c:pt>
                <c:pt idx="134">
                  <c:v>59.590106964111328</c:v>
                </c:pt>
                <c:pt idx="135">
                  <c:v>59.593673706054688</c:v>
                </c:pt>
                <c:pt idx="136">
                  <c:v>59.597301483154297</c:v>
                </c:pt>
                <c:pt idx="137">
                  <c:v>59.600975036621094</c:v>
                </c:pt>
                <c:pt idx="138">
                  <c:v>59.604690551757813</c:v>
                </c:pt>
                <c:pt idx="139">
                  <c:v>59.608432769775391</c:v>
                </c:pt>
                <c:pt idx="140">
                  <c:v>59.612194061279297</c:v>
                </c:pt>
                <c:pt idx="141">
                  <c:v>59.615970611572266</c:v>
                </c:pt>
                <c:pt idx="142">
                  <c:v>59.619747161865234</c:v>
                </c:pt>
                <c:pt idx="143">
                  <c:v>59.623519897460938</c:v>
                </c:pt>
                <c:pt idx="144">
                  <c:v>59.627281188964844</c:v>
                </c:pt>
                <c:pt idx="145">
                  <c:v>59.631015777587891</c:v>
                </c:pt>
                <c:pt idx="146">
                  <c:v>59.634735107421875</c:v>
                </c:pt>
                <c:pt idx="147">
                  <c:v>59.638420104980469</c:v>
                </c:pt>
                <c:pt idx="148">
                  <c:v>59.642078399658203</c:v>
                </c:pt>
                <c:pt idx="149">
                  <c:v>59.645706176757813</c:v>
                </c:pt>
                <c:pt idx="150">
                  <c:v>59.649303436279297</c:v>
                </c:pt>
                <c:pt idx="151">
                  <c:v>59.652873992919922</c:v>
                </c:pt>
                <c:pt idx="152">
                  <c:v>59.656421661376953</c:v>
                </c:pt>
                <c:pt idx="153">
                  <c:v>59.659954071044922</c:v>
                </c:pt>
                <c:pt idx="154">
                  <c:v>59.663471221923828</c:v>
                </c:pt>
                <c:pt idx="155">
                  <c:v>59.666984558105469</c:v>
                </c:pt>
                <c:pt idx="156">
                  <c:v>59.670494079589844</c:v>
                </c:pt>
                <c:pt idx="157">
                  <c:v>59.673999786376953</c:v>
                </c:pt>
                <c:pt idx="158">
                  <c:v>59.677520751953125</c:v>
                </c:pt>
                <c:pt idx="159">
                  <c:v>59.681041717529297</c:v>
                </c:pt>
                <c:pt idx="160">
                  <c:v>59.684577941894531</c:v>
                </c:pt>
                <c:pt idx="161">
                  <c:v>59.688125610351563</c:v>
                </c:pt>
                <c:pt idx="162">
                  <c:v>59.691680908203125</c:v>
                </c:pt>
                <c:pt idx="163">
                  <c:v>59.695247650146484</c:v>
                </c:pt>
                <c:pt idx="164">
                  <c:v>59.698818206787109</c:v>
                </c:pt>
                <c:pt idx="165">
                  <c:v>59.702388763427734</c:v>
                </c:pt>
                <c:pt idx="166">
                  <c:v>59.705959320068359</c:v>
                </c:pt>
                <c:pt idx="167">
                  <c:v>59.709518432617188</c:v>
                </c:pt>
                <c:pt idx="168">
                  <c:v>59.713066101074219</c:v>
                </c:pt>
                <c:pt idx="169">
                  <c:v>59.716598510742188</c:v>
                </c:pt>
                <c:pt idx="170">
                  <c:v>59.720111846923828</c:v>
                </c:pt>
                <c:pt idx="171">
                  <c:v>59.723590850830078</c:v>
                </c:pt>
                <c:pt idx="172">
                  <c:v>59.727043151855469</c:v>
                </c:pt>
                <c:pt idx="173">
                  <c:v>59.73046875</c:v>
                </c:pt>
                <c:pt idx="174">
                  <c:v>59.733860015869141</c:v>
                </c:pt>
                <c:pt idx="175">
                  <c:v>59.737216949462891</c:v>
                </c:pt>
                <c:pt idx="176">
                  <c:v>59.740543365478516</c:v>
                </c:pt>
                <c:pt idx="177">
                  <c:v>59.74383544921875</c:v>
                </c:pt>
                <c:pt idx="178">
                  <c:v>59.747097015380859</c:v>
                </c:pt>
                <c:pt idx="179">
                  <c:v>59.750331878662109</c:v>
                </c:pt>
                <c:pt idx="180">
                  <c:v>59.753528594970703</c:v>
                </c:pt>
                <c:pt idx="181">
                  <c:v>59.756702423095703</c:v>
                </c:pt>
                <c:pt idx="182">
                  <c:v>59.759849548339844</c:v>
                </c:pt>
                <c:pt idx="183">
                  <c:v>59.762966156005859</c:v>
                </c:pt>
                <c:pt idx="184">
                  <c:v>59.766056060791016</c:v>
                </c:pt>
                <c:pt idx="185">
                  <c:v>59.769119262695313</c:v>
                </c:pt>
                <c:pt idx="186">
                  <c:v>59.772148132324219</c:v>
                </c:pt>
                <c:pt idx="187">
                  <c:v>59.775146484375</c:v>
                </c:pt>
                <c:pt idx="188">
                  <c:v>59.778110504150391</c:v>
                </c:pt>
                <c:pt idx="189">
                  <c:v>59.781040191650391</c:v>
                </c:pt>
                <c:pt idx="190">
                  <c:v>59.783927917480469</c:v>
                </c:pt>
                <c:pt idx="191">
                  <c:v>59.786777496337891</c:v>
                </c:pt>
                <c:pt idx="192">
                  <c:v>59.789585113525391</c:v>
                </c:pt>
                <c:pt idx="193">
                  <c:v>59.792354583740234</c:v>
                </c:pt>
                <c:pt idx="194">
                  <c:v>59.795078277587891</c:v>
                </c:pt>
                <c:pt idx="195">
                  <c:v>59.797771453857422</c:v>
                </c:pt>
                <c:pt idx="196">
                  <c:v>59.800422668457031</c:v>
                </c:pt>
                <c:pt idx="197">
                  <c:v>59.803035736083984</c:v>
                </c:pt>
                <c:pt idx="198">
                  <c:v>59.805625915527344</c:v>
                </c:pt>
                <c:pt idx="199">
                  <c:v>59.808181762695312</c:v>
                </c:pt>
                <c:pt idx="200">
                  <c:v>59.810722351074219</c:v>
                </c:pt>
                <c:pt idx="201">
                  <c:v>59.813240051269531</c:v>
                </c:pt>
                <c:pt idx="202">
                  <c:v>59.815742492675781</c:v>
                </c:pt>
                <c:pt idx="203">
                  <c:v>59.8182373046875</c:v>
                </c:pt>
                <c:pt idx="204">
                  <c:v>59.820720672607422</c:v>
                </c:pt>
                <c:pt idx="205">
                  <c:v>59.823204040527344</c:v>
                </c:pt>
                <c:pt idx="206">
                  <c:v>59.825679779052734</c:v>
                </c:pt>
                <c:pt idx="207">
                  <c:v>59.828159332275391</c:v>
                </c:pt>
                <c:pt idx="208">
                  <c:v>59.830635070800781</c:v>
                </c:pt>
                <c:pt idx="209">
                  <c:v>59.833110809326172</c:v>
                </c:pt>
                <c:pt idx="210">
                  <c:v>59.835582733154297</c:v>
                </c:pt>
                <c:pt idx="211">
                  <c:v>59.838054656982422</c:v>
                </c:pt>
                <c:pt idx="212">
                  <c:v>59.840522766113281</c:v>
                </c:pt>
                <c:pt idx="213">
                  <c:v>59.842987060546875</c:v>
                </c:pt>
                <c:pt idx="214">
                  <c:v>59.845439910888672</c:v>
                </c:pt>
                <c:pt idx="215">
                  <c:v>59.847888946533203</c:v>
                </c:pt>
                <c:pt idx="216">
                  <c:v>59.850326538085937</c:v>
                </c:pt>
                <c:pt idx="217">
                  <c:v>59.852752685546875</c:v>
                </c:pt>
                <c:pt idx="218">
                  <c:v>59.855167388916016</c:v>
                </c:pt>
                <c:pt idx="219">
                  <c:v>59.857566833496094</c:v>
                </c:pt>
                <c:pt idx="220">
                  <c:v>59.859954833984375</c:v>
                </c:pt>
                <c:pt idx="221">
                  <c:v>59.862323760986328</c:v>
                </c:pt>
                <c:pt idx="222">
                  <c:v>59.864677429199219</c:v>
                </c:pt>
                <c:pt idx="223">
                  <c:v>59.867012023925781</c:v>
                </c:pt>
                <c:pt idx="224">
                  <c:v>59.869331359863281</c:v>
                </c:pt>
                <c:pt idx="225">
                  <c:v>59.871620178222656</c:v>
                </c:pt>
                <c:pt idx="226">
                  <c:v>59.873886108398437</c:v>
                </c:pt>
                <c:pt idx="227">
                  <c:v>59.876125335693359</c:v>
                </c:pt>
                <c:pt idx="228">
                  <c:v>59.878330230712891</c:v>
                </c:pt>
                <c:pt idx="229">
                  <c:v>59.880504608154297</c:v>
                </c:pt>
                <c:pt idx="230">
                  <c:v>59.882644653320312</c:v>
                </c:pt>
                <c:pt idx="231">
                  <c:v>59.884742736816406</c:v>
                </c:pt>
                <c:pt idx="232">
                  <c:v>59.886798858642578</c:v>
                </c:pt>
                <c:pt idx="233">
                  <c:v>59.888809204101563</c:v>
                </c:pt>
                <c:pt idx="234">
                  <c:v>59.890777587890625</c:v>
                </c:pt>
                <c:pt idx="235">
                  <c:v>59.892692565917969</c:v>
                </c:pt>
                <c:pt idx="236">
                  <c:v>59.894561767578125</c:v>
                </c:pt>
                <c:pt idx="237">
                  <c:v>59.896381378173828</c:v>
                </c:pt>
                <c:pt idx="238">
                  <c:v>59.898155212402344</c:v>
                </c:pt>
                <c:pt idx="239">
                  <c:v>59.899879455566406</c:v>
                </c:pt>
                <c:pt idx="240">
                  <c:v>59.901554107666016</c:v>
                </c:pt>
                <c:pt idx="241">
                  <c:v>59.903194427490234</c:v>
                </c:pt>
                <c:pt idx="242">
                  <c:v>59.90478515625</c:v>
                </c:pt>
                <c:pt idx="243">
                  <c:v>59.906341552734375</c:v>
                </c:pt>
                <c:pt idx="244">
                  <c:v>59.907855987548828</c:v>
                </c:pt>
                <c:pt idx="245">
                  <c:v>59.909339904785156</c:v>
                </c:pt>
                <c:pt idx="246">
                  <c:v>59.910789489746094</c:v>
                </c:pt>
                <c:pt idx="247">
                  <c:v>59.912204742431641</c:v>
                </c:pt>
                <c:pt idx="248">
                  <c:v>59.913597106933594</c:v>
                </c:pt>
                <c:pt idx="249">
                  <c:v>59.914962768554688</c:v>
                </c:pt>
                <c:pt idx="250">
                  <c:v>59.916301727294922</c:v>
                </c:pt>
                <c:pt idx="251">
                  <c:v>59.917613983154297</c:v>
                </c:pt>
                <c:pt idx="252">
                  <c:v>59.918907165527344</c:v>
                </c:pt>
                <c:pt idx="253">
                  <c:v>59.920181274414063</c:v>
                </c:pt>
                <c:pt idx="254">
                  <c:v>59.921436309814453</c:v>
                </c:pt>
                <c:pt idx="255">
                  <c:v>59.922672271728516</c:v>
                </c:pt>
                <c:pt idx="256">
                  <c:v>59.923900604248047</c:v>
                </c:pt>
                <c:pt idx="257">
                  <c:v>59.925113677978516</c:v>
                </c:pt>
                <c:pt idx="258">
                  <c:v>59.926311492919922</c:v>
                </c:pt>
                <c:pt idx="259">
                  <c:v>59.927509307861328</c:v>
                </c:pt>
                <c:pt idx="260">
                  <c:v>59.928695678710938</c:v>
                </c:pt>
                <c:pt idx="261">
                  <c:v>59.929878234863281</c:v>
                </c:pt>
                <c:pt idx="262">
                  <c:v>59.931064605712891</c:v>
                </c:pt>
                <c:pt idx="263">
                  <c:v>59.932243347167969</c:v>
                </c:pt>
                <c:pt idx="264">
                  <c:v>59.933425903320313</c:v>
                </c:pt>
                <c:pt idx="265">
                  <c:v>59.934604644775391</c:v>
                </c:pt>
                <c:pt idx="266">
                  <c:v>59.935787200927734</c:v>
                </c:pt>
                <c:pt idx="267">
                  <c:v>59.936969757080078</c:v>
                </c:pt>
                <c:pt idx="268">
                  <c:v>59.938152313232422</c:v>
                </c:pt>
                <c:pt idx="269">
                  <c:v>59.9393310546875</c:v>
                </c:pt>
                <c:pt idx="270">
                  <c:v>59.940509796142578</c:v>
                </c:pt>
                <c:pt idx="271">
                  <c:v>59.941684722900391</c:v>
                </c:pt>
                <c:pt idx="272">
                  <c:v>59.942852020263672</c:v>
                </c:pt>
                <c:pt idx="273">
                  <c:v>59.944011688232422</c:v>
                </c:pt>
                <c:pt idx="274">
                  <c:v>59.945167541503906</c:v>
                </c:pt>
                <c:pt idx="275">
                  <c:v>59.946311950683594</c:v>
                </c:pt>
                <c:pt idx="276">
                  <c:v>59.94744873046875</c:v>
                </c:pt>
                <c:pt idx="277">
                  <c:v>59.948570251464844</c:v>
                </c:pt>
                <c:pt idx="278">
                  <c:v>59.949680328369141</c:v>
                </c:pt>
                <c:pt idx="279">
                  <c:v>59.950778961181641</c:v>
                </c:pt>
                <c:pt idx="280">
                  <c:v>59.951858520507813</c:v>
                </c:pt>
                <c:pt idx="281">
                  <c:v>59.952926635742188</c:v>
                </c:pt>
                <c:pt idx="282">
                  <c:v>59.953971862792969</c:v>
                </c:pt>
                <c:pt idx="283">
                  <c:v>59.955001831054688</c:v>
                </c:pt>
                <c:pt idx="284">
                  <c:v>59.956016540527344</c:v>
                </c:pt>
                <c:pt idx="285">
                  <c:v>59.957004547119141</c:v>
                </c:pt>
                <c:pt idx="286">
                  <c:v>59.957973480224609</c:v>
                </c:pt>
                <c:pt idx="287">
                  <c:v>59.958915710449219</c:v>
                </c:pt>
                <c:pt idx="288">
                  <c:v>59.959808349609375</c:v>
                </c:pt>
                <c:pt idx="289">
                  <c:v>59.960704803466797</c:v>
                </c:pt>
                <c:pt idx="290">
                  <c:v>59.961570739746094</c:v>
                </c:pt>
                <c:pt idx="291">
                  <c:v>59.962398529052734</c:v>
                </c:pt>
                <c:pt idx="292">
                  <c:v>59.963199615478516</c:v>
                </c:pt>
                <c:pt idx="293">
                  <c:v>59.963966369628906</c:v>
                </c:pt>
                <c:pt idx="294">
                  <c:v>59.964698791503906</c:v>
                </c:pt>
                <c:pt idx="295">
                  <c:v>59.965396881103516</c:v>
                </c:pt>
                <c:pt idx="296">
                  <c:v>59.966083526611328</c:v>
                </c:pt>
                <c:pt idx="297">
                  <c:v>59.966701507568359</c:v>
                </c:pt>
                <c:pt idx="298">
                  <c:v>59.967304229736328</c:v>
                </c:pt>
                <c:pt idx="299">
                  <c:v>59.967887878417969</c:v>
                </c:pt>
                <c:pt idx="300">
                  <c:v>59.96844482421875</c:v>
                </c:pt>
                <c:pt idx="301">
                  <c:v>59.968971252441406</c:v>
                </c:pt>
                <c:pt idx="302">
                  <c:v>59.969478607177734</c:v>
                </c:pt>
                <c:pt idx="303">
                  <c:v>59.969974517822266</c:v>
                </c:pt>
                <c:pt idx="304">
                  <c:v>59.970443725585938</c:v>
                </c:pt>
                <c:pt idx="305">
                  <c:v>59.970912933349609</c:v>
                </c:pt>
                <c:pt idx="306">
                  <c:v>59.971343994140625</c:v>
                </c:pt>
                <c:pt idx="307">
                  <c:v>59.971771240234375</c:v>
                </c:pt>
                <c:pt idx="308">
                  <c:v>59.972187042236328</c:v>
                </c:pt>
                <c:pt idx="309">
                  <c:v>59.972591400146484</c:v>
                </c:pt>
                <c:pt idx="310">
                  <c:v>59.972984313964844</c:v>
                </c:pt>
                <c:pt idx="311">
                  <c:v>59.973365783691406</c:v>
                </c:pt>
                <c:pt idx="312">
                  <c:v>59.973739624023438</c:v>
                </c:pt>
                <c:pt idx="313">
                  <c:v>59.974105834960937</c:v>
                </c:pt>
                <c:pt idx="314">
                  <c:v>59.974472045898438</c:v>
                </c:pt>
                <c:pt idx="315">
                  <c:v>59.974807739257813</c:v>
                </c:pt>
                <c:pt idx="316">
                  <c:v>59.975151062011719</c:v>
                </c:pt>
                <c:pt idx="317">
                  <c:v>59.975490570068359</c:v>
                </c:pt>
                <c:pt idx="318">
                  <c:v>59.975830078125</c:v>
                </c:pt>
                <c:pt idx="319">
                  <c:v>59.976165771484375</c:v>
                </c:pt>
                <c:pt idx="320">
                  <c:v>59.976509094238281</c:v>
                </c:pt>
                <c:pt idx="321">
                  <c:v>59.976848602294922</c:v>
                </c:pt>
                <c:pt idx="322">
                  <c:v>59.977195739746094</c:v>
                </c:pt>
                <c:pt idx="323">
                  <c:v>59.977550506591797</c:v>
                </c:pt>
                <c:pt idx="324">
                  <c:v>59.977897644042969</c:v>
                </c:pt>
                <c:pt idx="325">
                  <c:v>59.978260040283203</c:v>
                </c:pt>
                <c:pt idx="326">
                  <c:v>59.978630065917969</c:v>
                </c:pt>
                <c:pt idx="327">
                  <c:v>59.978996276855469</c:v>
                </c:pt>
                <c:pt idx="328">
                  <c:v>59.9793701171875</c:v>
                </c:pt>
                <c:pt idx="329">
                  <c:v>59.979747772216797</c:v>
                </c:pt>
                <c:pt idx="330">
                  <c:v>59.980121612548828</c:v>
                </c:pt>
                <c:pt idx="331">
                  <c:v>59.980499267578125</c:v>
                </c:pt>
                <c:pt idx="332">
                  <c:v>59.980876922607422</c:v>
                </c:pt>
                <c:pt idx="333">
                  <c:v>59.981235504150391</c:v>
                </c:pt>
                <c:pt idx="334">
                  <c:v>59.981594085693359</c:v>
                </c:pt>
                <c:pt idx="335">
                  <c:v>59.981948852539063</c:v>
                </c:pt>
                <c:pt idx="336">
                  <c:v>59.982288360595703</c:v>
                </c:pt>
                <c:pt idx="337">
                  <c:v>59.982616424560547</c:v>
                </c:pt>
                <c:pt idx="338">
                  <c:v>59.982933044433594</c:v>
                </c:pt>
                <c:pt idx="339">
                  <c:v>59.983242034912109</c:v>
                </c:pt>
                <c:pt idx="340">
                  <c:v>59.983535766601563</c:v>
                </c:pt>
                <c:pt idx="341">
                  <c:v>59.98382568359375</c:v>
                </c:pt>
                <c:pt idx="342">
                  <c:v>59.984085083007813</c:v>
                </c:pt>
                <c:pt idx="343">
                  <c:v>59.984340667724609</c:v>
                </c:pt>
                <c:pt idx="344">
                  <c:v>59.984580993652344</c:v>
                </c:pt>
                <c:pt idx="345">
                  <c:v>59.984809875488281</c:v>
                </c:pt>
                <c:pt idx="346">
                  <c:v>59.985015869140625</c:v>
                </c:pt>
                <c:pt idx="347">
                  <c:v>59.985206604003906</c:v>
                </c:pt>
                <c:pt idx="348">
                  <c:v>59.985385894775391</c:v>
                </c:pt>
                <c:pt idx="349">
                  <c:v>59.985542297363281</c:v>
                </c:pt>
                <c:pt idx="350">
                  <c:v>59.985687255859375</c:v>
                </c:pt>
                <c:pt idx="351">
                  <c:v>59.985794067382813</c:v>
                </c:pt>
                <c:pt idx="352">
                  <c:v>59.985893249511719</c:v>
                </c:pt>
                <c:pt idx="353">
                  <c:v>59.985965728759766</c:v>
                </c:pt>
                <c:pt idx="354">
                  <c:v>59.986019134521484</c:v>
                </c:pt>
                <c:pt idx="355">
                  <c:v>59.986049652099609</c:v>
                </c:pt>
                <c:pt idx="356">
                  <c:v>59.986064910888672</c:v>
                </c:pt>
                <c:pt idx="357">
                  <c:v>59.986057281494141</c:v>
                </c:pt>
                <c:pt idx="358">
                  <c:v>59.986030578613281</c:v>
                </c:pt>
                <c:pt idx="359">
                  <c:v>59.985996246337891</c:v>
                </c:pt>
                <c:pt idx="360">
                  <c:v>59.985939025878906</c:v>
                </c:pt>
                <c:pt idx="361">
                  <c:v>59.985870361328125</c:v>
                </c:pt>
                <c:pt idx="362">
                  <c:v>59.985794067382813</c:v>
                </c:pt>
                <c:pt idx="363">
                  <c:v>59.9857177734375</c:v>
                </c:pt>
                <c:pt idx="364">
                  <c:v>59.985626220703125</c:v>
                </c:pt>
                <c:pt idx="365">
                  <c:v>59.985538482666016</c:v>
                </c:pt>
                <c:pt idx="366">
                  <c:v>59.985443115234375</c:v>
                </c:pt>
                <c:pt idx="367">
                  <c:v>59.985347747802734</c:v>
                </c:pt>
                <c:pt idx="368">
                  <c:v>59.985263824462891</c:v>
                </c:pt>
                <c:pt idx="369">
                  <c:v>59.985157012939453</c:v>
                </c:pt>
                <c:pt idx="370">
                  <c:v>59.985061645507813</c:v>
                </c:pt>
                <c:pt idx="371">
                  <c:v>59.984970092773438</c:v>
                </c:pt>
                <c:pt idx="372">
                  <c:v>59.984874725341797</c:v>
                </c:pt>
                <c:pt idx="373">
                  <c:v>59.984783172607422</c:v>
                </c:pt>
                <c:pt idx="374">
                  <c:v>59.984695434570312</c:v>
                </c:pt>
                <c:pt idx="375">
                  <c:v>59.984607696533203</c:v>
                </c:pt>
                <c:pt idx="376">
                  <c:v>59.984519958496094</c:v>
                </c:pt>
                <c:pt idx="377">
                  <c:v>59.984447479248047</c:v>
                </c:pt>
                <c:pt idx="378">
                  <c:v>59.984359741210938</c:v>
                </c:pt>
                <c:pt idx="379">
                  <c:v>59.984287261962891</c:v>
                </c:pt>
                <c:pt idx="380">
                  <c:v>59.984222412109375</c:v>
                </c:pt>
                <c:pt idx="381">
                  <c:v>59.984161376953125</c:v>
                </c:pt>
                <c:pt idx="382">
                  <c:v>59.984111785888672</c:v>
                </c:pt>
                <c:pt idx="383">
                  <c:v>59.984066009521484</c:v>
                </c:pt>
                <c:pt idx="384">
                  <c:v>59.984027862548828</c:v>
                </c:pt>
                <c:pt idx="385">
                  <c:v>59.984001159667969</c:v>
                </c:pt>
                <c:pt idx="386">
                  <c:v>59.983985900878906</c:v>
                </c:pt>
                <c:pt idx="387">
                  <c:v>59.983959197998047</c:v>
                </c:pt>
                <c:pt idx="388">
                  <c:v>59.983943939208984</c:v>
                </c:pt>
                <c:pt idx="389">
                  <c:v>59.983932495117187</c:v>
                </c:pt>
                <c:pt idx="390">
                  <c:v>59.983921051025391</c:v>
                </c:pt>
                <c:pt idx="391">
                  <c:v>59.983905792236328</c:v>
                </c:pt>
                <c:pt idx="392">
                  <c:v>59.983890533447266</c:v>
                </c:pt>
                <c:pt idx="393">
                  <c:v>59.983867645263672</c:v>
                </c:pt>
                <c:pt idx="394">
                  <c:v>59.983837127685547</c:v>
                </c:pt>
                <c:pt idx="395">
                  <c:v>59.983814239501953</c:v>
                </c:pt>
                <c:pt idx="396">
                  <c:v>59.983760833740234</c:v>
                </c:pt>
                <c:pt idx="397">
                  <c:v>59.983707427978516</c:v>
                </c:pt>
                <c:pt idx="398">
                  <c:v>59.983646392822266</c:v>
                </c:pt>
                <c:pt idx="399">
                  <c:v>59.983570098876953</c:v>
                </c:pt>
                <c:pt idx="400">
                  <c:v>59.983489990234375</c:v>
                </c:pt>
                <c:pt idx="401">
                  <c:v>59.9833984375</c:v>
                </c:pt>
                <c:pt idx="402">
                  <c:v>59.983299255371094</c:v>
                </c:pt>
                <c:pt idx="403">
                  <c:v>59.983188629150391</c:v>
                </c:pt>
                <c:pt idx="404">
                  <c:v>59.983078002929687</c:v>
                </c:pt>
                <c:pt idx="405">
                  <c:v>59.982940673828125</c:v>
                </c:pt>
                <c:pt idx="406">
                  <c:v>59.982807159423828</c:v>
                </c:pt>
                <c:pt idx="407">
                  <c:v>59.982662200927734</c:v>
                </c:pt>
                <c:pt idx="408">
                  <c:v>59.982509613037109</c:v>
                </c:pt>
                <c:pt idx="409">
                  <c:v>59.982345581054688</c:v>
                </c:pt>
                <c:pt idx="410">
                  <c:v>59.982170104980469</c:v>
                </c:pt>
                <c:pt idx="411">
                  <c:v>59.981983184814453</c:v>
                </c:pt>
                <c:pt idx="412">
                  <c:v>59.981784820556641</c:v>
                </c:pt>
                <c:pt idx="413">
                  <c:v>59.981590270996094</c:v>
                </c:pt>
                <c:pt idx="414">
                  <c:v>59.981365203857422</c:v>
                </c:pt>
                <c:pt idx="415">
                  <c:v>59.981136322021484</c:v>
                </c:pt>
                <c:pt idx="416">
                  <c:v>59.980899810791016</c:v>
                </c:pt>
                <c:pt idx="417">
                  <c:v>59.98065185546875</c:v>
                </c:pt>
                <c:pt idx="418">
                  <c:v>59.980400085449219</c:v>
                </c:pt>
                <c:pt idx="419">
                  <c:v>59.980148315429688</c:v>
                </c:pt>
                <c:pt idx="420">
                  <c:v>59.979888916015625</c:v>
                </c:pt>
                <c:pt idx="421">
                  <c:v>59.979629516601563</c:v>
                </c:pt>
                <c:pt idx="422">
                  <c:v>59.979381561279297</c:v>
                </c:pt>
                <c:pt idx="423">
                  <c:v>59.979114532470703</c:v>
                </c:pt>
                <c:pt idx="424">
                  <c:v>59.978858947753906</c:v>
                </c:pt>
                <c:pt idx="425">
                  <c:v>59.978614807128906</c:v>
                </c:pt>
                <c:pt idx="426">
                  <c:v>59.978370666503906</c:v>
                </c:pt>
                <c:pt idx="427">
                  <c:v>59.978134155273438</c:v>
                </c:pt>
                <c:pt idx="428">
                  <c:v>59.9779052734375</c:v>
                </c:pt>
                <c:pt idx="429">
                  <c:v>59.977680206298828</c:v>
                </c:pt>
                <c:pt idx="430">
                  <c:v>59.977462768554687</c:v>
                </c:pt>
                <c:pt idx="431">
                  <c:v>59.977260589599609</c:v>
                </c:pt>
                <c:pt idx="432">
                  <c:v>59.977043151855469</c:v>
                </c:pt>
                <c:pt idx="433">
                  <c:v>59.976840972900391</c:v>
                </c:pt>
                <c:pt idx="434">
                  <c:v>59.976642608642578</c:v>
                </c:pt>
                <c:pt idx="435">
                  <c:v>59.976451873779297</c:v>
                </c:pt>
                <c:pt idx="436">
                  <c:v>59.976261138916016</c:v>
                </c:pt>
                <c:pt idx="437">
                  <c:v>59.97607421875</c:v>
                </c:pt>
                <c:pt idx="438">
                  <c:v>59.975894927978516</c:v>
                </c:pt>
                <c:pt idx="439">
                  <c:v>59.975719451904297</c:v>
                </c:pt>
                <c:pt idx="440">
                  <c:v>59.975563049316406</c:v>
                </c:pt>
                <c:pt idx="441">
                  <c:v>59.975387573242188</c:v>
                </c:pt>
                <c:pt idx="442">
                  <c:v>59.975231170654297</c:v>
                </c:pt>
                <c:pt idx="443">
                  <c:v>59.975082397460938</c:v>
                </c:pt>
                <c:pt idx="444">
                  <c:v>59.974937438964844</c:v>
                </c:pt>
                <c:pt idx="445">
                  <c:v>59.974796295166016</c:v>
                </c:pt>
                <c:pt idx="446">
                  <c:v>59.974666595458984</c:v>
                </c:pt>
                <c:pt idx="447">
                  <c:v>59.974536895751953</c:v>
                </c:pt>
                <c:pt idx="448">
                  <c:v>59.974411010742187</c:v>
                </c:pt>
                <c:pt idx="449">
                  <c:v>59.974300384521484</c:v>
                </c:pt>
                <c:pt idx="450">
                  <c:v>59.974163055419922</c:v>
                </c:pt>
                <c:pt idx="451">
                  <c:v>59.974037170410156</c:v>
                </c:pt>
                <c:pt idx="452">
                  <c:v>59.973907470703125</c:v>
                </c:pt>
                <c:pt idx="453">
                  <c:v>59.973773956298828</c:v>
                </c:pt>
                <c:pt idx="454">
                  <c:v>59.973640441894531</c:v>
                </c:pt>
                <c:pt idx="455">
                  <c:v>59.973495483398438</c:v>
                </c:pt>
                <c:pt idx="456">
                  <c:v>59.973346710205078</c:v>
                </c:pt>
                <c:pt idx="457">
                  <c:v>59.973186492919922</c:v>
                </c:pt>
                <c:pt idx="458">
                  <c:v>59.973033905029297</c:v>
                </c:pt>
                <c:pt idx="459">
                  <c:v>59.972850799560547</c:v>
                </c:pt>
                <c:pt idx="460">
                  <c:v>59.972675323486328</c:v>
                </c:pt>
                <c:pt idx="461">
                  <c:v>59.972492218017578</c:v>
                </c:pt>
                <c:pt idx="462">
                  <c:v>59.972305297851562</c:v>
                </c:pt>
                <c:pt idx="463">
                  <c:v>59.972114562988281</c:v>
                </c:pt>
                <c:pt idx="464">
                  <c:v>59.971920013427734</c:v>
                </c:pt>
                <c:pt idx="465">
                  <c:v>59.971725463867187</c:v>
                </c:pt>
                <c:pt idx="466">
                  <c:v>59.971527099609375</c:v>
                </c:pt>
                <c:pt idx="467">
                  <c:v>59.971340179443359</c:v>
                </c:pt>
                <c:pt idx="468">
                  <c:v>59.971118927001953</c:v>
                </c:pt>
                <c:pt idx="469">
                  <c:v>59.970909118652344</c:v>
                </c:pt>
                <c:pt idx="470">
                  <c:v>59.970699310302734</c:v>
                </c:pt>
                <c:pt idx="471">
                  <c:v>59.970485687255859</c:v>
                </c:pt>
                <c:pt idx="472">
                  <c:v>59.970268249511719</c:v>
                </c:pt>
                <c:pt idx="473">
                  <c:v>59.970046997070313</c:v>
                </c:pt>
                <c:pt idx="474">
                  <c:v>59.969818115234375</c:v>
                </c:pt>
                <c:pt idx="475">
                  <c:v>59.969589233398438</c:v>
                </c:pt>
                <c:pt idx="476">
                  <c:v>59.969371795654297</c:v>
                </c:pt>
                <c:pt idx="477">
                  <c:v>59.969120025634766</c:v>
                </c:pt>
                <c:pt idx="478">
                  <c:v>59.968883514404297</c:v>
                </c:pt>
                <c:pt idx="479">
                  <c:v>59.968647003173828</c:v>
                </c:pt>
                <c:pt idx="480">
                  <c:v>59.968414306640625</c:v>
                </c:pt>
                <c:pt idx="481">
                  <c:v>59.968181610107422</c:v>
                </c:pt>
                <c:pt idx="482">
                  <c:v>59.967952728271484</c:v>
                </c:pt>
                <c:pt idx="483">
                  <c:v>59.967735290527344</c:v>
                </c:pt>
                <c:pt idx="484">
                  <c:v>59.967517852783203</c:v>
                </c:pt>
                <c:pt idx="485">
                  <c:v>59.967327117919922</c:v>
                </c:pt>
                <c:pt idx="486">
                  <c:v>59.967109680175781</c:v>
                </c:pt>
                <c:pt idx="487">
                  <c:v>59.966915130615234</c:v>
                </c:pt>
                <c:pt idx="488">
                  <c:v>59.966732025146484</c:v>
                </c:pt>
                <c:pt idx="489">
                  <c:v>59.966552734375</c:v>
                </c:pt>
                <c:pt idx="490">
                  <c:v>59.966384887695312</c:v>
                </c:pt>
                <c:pt idx="491">
                  <c:v>59.966217041015625</c:v>
                </c:pt>
                <c:pt idx="492">
                  <c:v>59.966060638427734</c:v>
                </c:pt>
                <c:pt idx="493">
                  <c:v>59.965904235839844</c:v>
                </c:pt>
                <c:pt idx="494">
                  <c:v>59.965770721435547</c:v>
                </c:pt>
                <c:pt idx="495">
                  <c:v>59.965602874755859</c:v>
                </c:pt>
                <c:pt idx="496">
                  <c:v>59.965457916259766</c:v>
                </c:pt>
                <c:pt idx="497">
                  <c:v>59.965316772460938</c:v>
                </c:pt>
                <c:pt idx="498">
                  <c:v>59.965175628662109</c:v>
                </c:pt>
                <c:pt idx="499">
                  <c:v>59.965038299560547</c:v>
                </c:pt>
                <c:pt idx="500">
                  <c:v>59.96490478515625</c:v>
                </c:pt>
                <c:pt idx="501">
                  <c:v>59.96478271484375</c:v>
                </c:pt>
                <c:pt idx="502">
                  <c:v>59.964656829833984</c:v>
                </c:pt>
                <c:pt idx="503">
                  <c:v>59.964553833007813</c:v>
                </c:pt>
                <c:pt idx="504">
                  <c:v>59.964424133300781</c:v>
                </c:pt>
                <c:pt idx="505">
                  <c:v>59.964313507080078</c:v>
                </c:pt>
                <c:pt idx="506">
                  <c:v>59.964210510253906</c:v>
                </c:pt>
                <c:pt idx="507">
                  <c:v>59.964103698730469</c:v>
                </c:pt>
                <c:pt idx="508">
                  <c:v>59.964004516601562</c:v>
                </c:pt>
                <c:pt idx="509">
                  <c:v>59.963909149169922</c:v>
                </c:pt>
                <c:pt idx="510">
                  <c:v>59.963809967041016</c:v>
                </c:pt>
                <c:pt idx="511">
                  <c:v>59.963710784912109</c:v>
                </c:pt>
                <c:pt idx="512">
                  <c:v>59.963630676269531</c:v>
                </c:pt>
                <c:pt idx="513">
                  <c:v>59.963504791259766</c:v>
                </c:pt>
                <c:pt idx="514">
                  <c:v>59.963397979736328</c:v>
                </c:pt>
                <c:pt idx="515">
                  <c:v>59.963283538818359</c:v>
                </c:pt>
                <c:pt idx="516">
                  <c:v>59.963165283203125</c:v>
                </c:pt>
                <c:pt idx="517">
                  <c:v>59.963039398193359</c:v>
                </c:pt>
                <c:pt idx="518">
                  <c:v>59.962909698486328</c:v>
                </c:pt>
                <c:pt idx="519">
                  <c:v>59.962776184082031</c:v>
                </c:pt>
                <c:pt idx="520">
                  <c:v>59.962642669677734</c:v>
                </c:pt>
                <c:pt idx="521">
                  <c:v>59.962520599365234</c:v>
                </c:pt>
                <c:pt idx="522">
                  <c:v>59.962375640869141</c:v>
                </c:pt>
                <c:pt idx="523">
                  <c:v>59.962226867675781</c:v>
                </c:pt>
                <c:pt idx="524">
                  <c:v>59.962085723876953</c:v>
                </c:pt>
                <c:pt idx="525">
                  <c:v>59.961936950683594</c:v>
                </c:pt>
                <c:pt idx="526">
                  <c:v>59.961795806884766</c:v>
                </c:pt>
                <c:pt idx="527">
                  <c:v>59.961654663085938</c:v>
                </c:pt>
                <c:pt idx="528">
                  <c:v>59.961513519287109</c:v>
                </c:pt>
                <c:pt idx="529">
                  <c:v>59.961368560791016</c:v>
                </c:pt>
                <c:pt idx="530">
                  <c:v>59.961231231689453</c:v>
                </c:pt>
                <c:pt idx="531">
                  <c:v>59.961086273193359</c:v>
                </c:pt>
                <c:pt idx="532">
                  <c:v>59.960945129394531</c:v>
                </c:pt>
                <c:pt idx="533">
                  <c:v>59.960800170898438</c:v>
                </c:pt>
                <c:pt idx="534">
                  <c:v>59.960655212402344</c:v>
                </c:pt>
                <c:pt idx="535">
                  <c:v>59.96051025390625</c:v>
                </c:pt>
                <c:pt idx="536">
                  <c:v>59.960365295410156</c:v>
                </c:pt>
                <c:pt idx="537">
                  <c:v>59.960212707519531</c:v>
                </c:pt>
                <c:pt idx="538">
                  <c:v>59.960067749023438</c:v>
                </c:pt>
                <c:pt idx="539">
                  <c:v>59.959918975830078</c:v>
                </c:pt>
                <c:pt idx="540">
                  <c:v>59.95977783203125</c:v>
                </c:pt>
                <c:pt idx="541">
                  <c:v>59.959640502929688</c:v>
                </c:pt>
                <c:pt idx="542">
                  <c:v>59.959506988525391</c:v>
                </c:pt>
                <c:pt idx="543">
                  <c:v>59.959377288818359</c:v>
                </c:pt>
                <c:pt idx="544">
                  <c:v>59.959255218505859</c:v>
                </c:pt>
                <c:pt idx="545">
                  <c:v>59.959140777587891</c:v>
                </c:pt>
                <c:pt idx="546">
                  <c:v>59.959033966064453</c:v>
                </c:pt>
                <c:pt idx="547">
                  <c:v>59.958934783935547</c:v>
                </c:pt>
                <c:pt idx="548">
                  <c:v>59.958839416503906</c:v>
                </c:pt>
                <c:pt idx="549">
                  <c:v>59.958751678466797</c:v>
                </c:pt>
                <c:pt idx="550">
                  <c:v>59.958671569824219</c:v>
                </c:pt>
                <c:pt idx="551">
                  <c:v>59.958595275878906</c:v>
                </c:pt>
                <c:pt idx="552">
                  <c:v>59.958522796630859</c:v>
                </c:pt>
                <c:pt idx="553">
                  <c:v>59.958450317382813</c:v>
                </c:pt>
                <c:pt idx="554">
                  <c:v>59.958381652832031</c:v>
                </c:pt>
                <c:pt idx="555">
                  <c:v>59.958316802978516</c:v>
                </c:pt>
                <c:pt idx="556">
                  <c:v>59.958251953125</c:v>
                </c:pt>
                <c:pt idx="557">
                  <c:v>59.958187103271484</c:v>
                </c:pt>
                <c:pt idx="558">
                  <c:v>59.958126068115234</c:v>
                </c:pt>
                <c:pt idx="559">
                  <c:v>59.958061218261719</c:v>
                </c:pt>
                <c:pt idx="560">
                  <c:v>59.958000183105469</c:v>
                </c:pt>
                <c:pt idx="561">
                  <c:v>59.957942962646484</c:v>
                </c:pt>
                <c:pt idx="562">
                  <c:v>59.9578857421875</c:v>
                </c:pt>
                <c:pt idx="563">
                  <c:v>59.957832336425781</c:v>
                </c:pt>
                <c:pt idx="564">
                  <c:v>59.957782745361328</c:v>
                </c:pt>
                <c:pt idx="565">
                  <c:v>59.957736968994141</c:v>
                </c:pt>
                <c:pt idx="566">
                  <c:v>59.957687377929688</c:v>
                </c:pt>
                <c:pt idx="567">
                  <c:v>59.957649230957031</c:v>
                </c:pt>
                <c:pt idx="568">
                  <c:v>59.957607269287109</c:v>
                </c:pt>
                <c:pt idx="569">
                  <c:v>59.957569122314453</c:v>
                </c:pt>
                <c:pt idx="570">
                  <c:v>59.957527160644531</c:v>
                </c:pt>
                <c:pt idx="571">
                  <c:v>59.957485198974609</c:v>
                </c:pt>
                <c:pt idx="572">
                  <c:v>59.957443237304688</c:v>
                </c:pt>
                <c:pt idx="573">
                  <c:v>59.9573974609375</c:v>
                </c:pt>
                <c:pt idx="574">
                  <c:v>59.957344055175781</c:v>
                </c:pt>
                <c:pt idx="575">
                  <c:v>59.957290649414063</c:v>
                </c:pt>
                <c:pt idx="576">
                  <c:v>59.957229614257812</c:v>
                </c:pt>
                <c:pt idx="577">
                  <c:v>59.957168579101563</c:v>
                </c:pt>
                <c:pt idx="578">
                  <c:v>59.957099914550781</c:v>
                </c:pt>
                <c:pt idx="579">
                  <c:v>59.957027435302734</c:v>
                </c:pt>
                <c:pt idx="580">
                  <c:v>59.956951141357422</c:v>
                </c:pt>
                <c:pt idx="581">
                  <c:v>59.956878662109375</c:v>
                </c:pt>
                <c:pt idx="582">
                  <c:v>59.956802368164063</c:v>
                </c:pt>
                <c:pt idx="583">
                  <c:v>59.956722259521484</c:v>
                </c:pt>
                <c:pt idx="584">
                  <c:v>59.956649780273437</c:v>
                </c:pt>
                <c:pt idx="585">
                  <c:v>59.956573486328125</c:v>
                </c:pt>
                <c:pt idx="586">
                  <c:v>59.956501007080078</c:v>
                </c:pt>
                <c:pt idx="587">
                  <c:v>59.956432342529297</c:v>
                </c:pt>
                <c:pt idx="588">
                  <c:v>59.956363677978516</c:v>
                </c:pt>
                <c:pt idx="589">
                  <c:v>59.956298828125</c:v>
                </c:pt>
                <c:pt idx="590">
                  <c:v>59.956233978271484</c:v>
                </c:pt>
                <c:pt idx="591">
                  <c:v>59.956169128417969</c:v>
                </c:pt>
                <c:pt idx="592">
                  <c:v>59.956104278564453</c:v>
                </c:pt>
                <c:pt idx="593">
                  <c:v>59.956039428710938</c:v>
                </c:pt>
                <c:pt idx="594">
                  <c:v>59.955974578857422</c:v>
                </c:pt>
                <c:pt idx="595">
                  <c:v>59.955909729003906</c:v>
                </c:pt>
                <c:pt idx="596">
                  <c:v>59.955844879150391</c:v>
                </c:pt>
                <c:pt idx="597">
                  <c:v>59.955780029296875</c:v>
                </c:pt>
                <c:pt idx="598">
                  <c:v>59.955711364746094</c:v>
                </c:pt>
                <c:pt idx="599">
                  <c:v>59.955646514892578</c:v>
                </c:pt>
                <c:pt idx="600">
                  <c:v>59.955585479736328</c:v>
                </c:pt>
                <c:pt idx="601">
                  <c:v>59.955524444580078</c:v>
                </c:pt>
                <c:pt idx="602">
                  <c:v>59.955467224121094</c:v>
                </c:pt>
                <c:pt idx="603">
                  <c:v>59.955417633056641</c:v>
                </c:pt>
                <c:pt idx="604">
                  <c:v>59.955371856689453</c:v>
                </c:pt>
                <c:pt idx="605">
                  <c:v>59.955329895019531</c:v>
                </c:pt>
                <c:pt idx="606">
                  <c:v>59.955291748046875</c:v>
                </c:pt>
                <c:pt idx="607">
                  <c:v>59.955265045166016</c:v>
                </c:pt>
                <c:pt idx="608">
                  <c:v>59.955238342285156</c:v>
                </c:pt>
                <c:pt idx="609">
                  <c:v>59.955223083496094</c:v>
                </c:pt>
                <c:pt idx="610">
                  <c:v>59.955207824707031</c:v>
                </c:pt>
                <c:pt idx="611">
                  <c:v>59.955192565917969</c:v>
                </c:pt>
                <c:pt idx="612">
                  <c:v>59.955181121826172</c:v>
                </c:pt>
                <c:pt idx="613">
                  <c:v>59.955169677734375</c:v>
                </c:pt>
                <c:pt idx="614">
                  <c:v>59.955165863037109</c:v>
                </c:pt>
                <c:pt idx="615">
                  <c:v>59.955154418945313</c:v>
                </c:pt>
                <c:pt idx="616">
                  <c:v>59.955142974853516</c:v>
                </c:pt>
                <c:pt idx="617">
                  <c:v>59.955131530761719</c:v>
                </c:pt>
                <c:pt idx="618">
                  <c:v>59.955116271972656</c:v>
                </c:pt>
                <c:pt idx="619">
                  <c:v>59.955104827880859</c:v>
                </c:pt>
                <c:pt idx="620">
                  <c:v>59.955089569091797</c:v>
                </c:pt>
                <c:pt idx="621">
                  <c:v>59.955074310302734</c:v>
                </c:pt>
                <c:pt idx="622">
                  <c:v>59.955062866210938</c:v>
                </c:pt>
                <c:pt idx="623">
                  <c:v>59.955055236816406</c:v>
                </c:pt>
                <c:pt idx="624">
                  <c:v>59.955043792724609</c:v>
                </c:pt>
                <c:pt idx="625">
                  <c:v>59.955032348632812</c:v>
                </c:pt>
                <c:pt idx="626">
                  <c:v>59.955024719238281</c:v>
                </c:pt>
                <c:pt idx="627">
                  <c:v>59.955020904541016</c:v>
                </c:pt>
                <c:pt idx="628">
                  <c:v>59.955020904541016</c:v>
                </c:pt>
                <c:pt idx="629">
                  <c:v>59.95501708984375</c:v>
                </c:pt>
                <c:pt idx="630">
                  <c:v>59.955013275146484</c:v>
                </c:pt>
                <c:pt idx="631">
                  <c:v>59.955009460449219</c:v>
                </c:pt>
                <c:pt idx="632">
                  <c:v>59.955001831054688</c:v>
                </c:pt>
                <c:pt idx="633">
                  <c:v>59.954994201660156</c:v>
                </c:pt>
                <c:pt idx="634">
                  <c:v>59.954982757568359</c:v>
                </c:pt>
                <c:pt idx="635">
                  <c:v>59.954963684082031</c:v>
                </c:pt>
                <c:pt idx="636">
                  <c:v>59.954940795898437</c:v>
                </c:pt>
                <c:pt idx="637">
                  <c:v>59.954921722412109</c:v>
                </c:pt>
                <c:pt idx="638">
                  <c:v>59.954891204833984</c:v>
                </c:pt>
                <c:pt idx="639">
                  <c:v>59.954860687255859</c:v>
                </c:pt>
                <c:pt idx="640">
                  <c:v>59.954826354980469</c:v>
                </c:pt>
                <c:pt idx="641">
                  <c:v>59.954792022705078</c:v>
                </c:pt>
                <c:pt idx="642">
                  <c:v>59.954757690429687</c:v>
                </c:pt>
                <c:pt idx="643">
                  <c:v>59.954719543457031</c:v>
                </c:pt>
                <c:pt idx="644">
                  <c:v>59.954689025878906</c:v>
                </c:pt>
                <c:pt idx="645">
                  <c:v>59.954654693603516</c:v>
                </c:pt>
                <c:pt idx="646">
                  <c:v>59.954627990722656</c:v>
                </c:pt>
                <c:pt idx="647">
                  <c:v>59.954597473144531</c:v>
                </c:pt>
                <c:pt idx="648">
                  <c:v>59.954574584960938</c:v>
                </c:pt>
                <c:pt idx="649">
                  <c:v>59.954551696777344</c:v>
                </c:pt>
                <c:pt idx="650">
                  <c:v>59.954536437988281</c:v>
                </c:pt>
                <c:pt idx="651">
                  <c:v>59.954513549804688</c:v>
                </c:pt>
                <c:pt idx="652">
                  <c:v>59.954494476318359</c:v>
                </c:pt>
                <c:pt idx="653">
                  <c:v>59.954475402832031</c:v>
                </c:pt>
                <c:pt idx="654">
                  <c:v>59.954456329345703</c:v>
                </c:pt>
                <c:pt idx="655">
                  <c:v>59.954433441162109</c:v>
                </c:pt>
                <c:pt idx="656">
                  <c:v>59.954414367675781</c:v>
                </c:pt>
                <c:pt idx="657">
                  <c:v>59.954391479492188</c:v>
                </c:pt>
                <c:pt idx="658">
                  <c:v>59.954368591308594</c:v>
                </c:pt>
                <c:pt idx="659">
                  <c:v>59.954345703125</c:v>
                </c:pt>
                <c:pt idx="660">
                  <c:v>59.954322814941406</c:v>
                </c:pt>
                <c:pt idx="661">
                  <c:v>59.954303741455078</c:v>
                </c:pt>
                <c:pt idx="662">
                  <c:v>59.95428466796875</c:v>
                </c:pt>
                <c:pt idx="663">
                  <c:v>59.954269409179687</c:v>
                </c:pt>
                <c:pt idx="664">
                  <c:v>59.954257965087891</c:v>
                </c:pt>
                <c:pt idx="665">
                  <c:v>59.954254150390625</c:v>
                </c:pt>
                <c:pt idx="666">
                  <c:v>59.954250335693359</c:v>
                </c:pt>
                <c:pt idx="667">
                  <c:v>59.954254150390625</c:v>
                </c:pt>
                <c:pt idx="668">
                  <c:v>59.954254150390625</c:v>
                </c:pt>
                <c:pt idx="669">
                  <c:v>59.954265594482422</c:v>
                </c:pt>
                <c:pt idx="670">
                  <c:v>59.954277038574219</c:v>
                </c:pt>
                <c:pt idx="671">
                  <c:v>59.954292297363281</c:v>
                </c:pt>
                <c:pt idx="672">
                  <c:v>59.954307556152344</c:v>
                </c:pt>
                <c:pt idx="673">
                  <c:v>59.954319000244141</c:v>
                </c:pt>
                <c:pt idx="674">
                  <c:v>59.954330444335938</c:v>
                </c:pt>
                <c:pt idx="675">
                  <c:v>59.954341888427734</c:v>
                </c:pt>
                <c:pt idx="676">
                  <c:v>59.954353332519531</c:v>
                </c:pt>
                <c:pt idx="677">
                  <c:v>59.954360961914062</c:v>
                </c:pt>
                <c:pt idx="678">
                  <c:v>59.954364776611328</c:v>
                </c:pt>
                <c:pt idx="679">
                  <c:v>59.954368591308594</c:v>
                </c:pt>
                <c:pt idx="680">
                  <c:v>59.954368591308594</c:v>
                </c:pt>
                <c:pt idx="681">
                  <c:v>59.954368591308594</c:v>
                </c:pt>
                <c:pt idx="682">
                  <c:v>59.954368591308594</c:v>
                </c:pt>
                <c:pt idx="683">
                  <c:v>59.954368591308594</c:v>
                </c:pt>
                <c:pt idx="684">
                  <c:v>59.954368591308594</c:v>
                </c:pt>
                <c:pt idx="685">
                  <c:v>59.954372406005859</c:v>
                </c:pt>
                <c:pt idx="686">
                  <c:v>59.954376220703125</c:v>
                </c:pt>
                <c:pt idx="687">
                  <c:v>59.954380035400391</c:v>
                </c:pt>
                <c:pt idx="688">
                  <c:v>59.954387664794922</c:v>
                </c:pt>
                <c:pt idx="689">
                  <c:v>59.954395294189453</c:v>
                </c:pt>
                <c:pt idx="690">
                  <c:v>59.954402923583984</c:v>
                </c:pt>
                <c:pt idx="691">
                  <c:v>59.95440673828125</c:v>
                </c:pt>
                <c:pt idx="692">
                  <c:v>59.954410552978516</c:v>
                </c:pt>
                <c:pt idx="693">
                  <c:v>59.954414367675781</c:v>
                </c:pt>
                <c:pt idx="694">
                  <c:v>59.954414367675781</c:v>
                </c:pt>
                <c:pt idx="695">
                  <c:v>59.95440673828125</c:v>
                </c:pt>
                <c:pt idx="696">
                  <c:v>59.954395294189453</c:v>
                </c:pt>
                <c:pt idx="697">
                  <c:v>59.954383850097656</c:v>
                </c:pt>
                <c:pt idx="698">
                  <c:v>59.954368591308594</c:v>
                </c:pt>
                <c:pt idx="699">
                  <c:v>59.954349517822266</c:v>
                </c:pt>
                <c:pt idx="700">
                  <c:v>59.954326629638672</c:v>
                </c:pt>
                <c:pt idx="701">
                  <c:v>59.954307556152344</c:v>
                </c:pt>
                <c:pt idx="702">
                  <c:v>59.95428466796875</c:v>
                </c:pt>
                <c:pt idx="703">
                  <c:v>59.954261779785156</c:v>
                </c:pt>
                <c:pt idx="704">
                  <c:v>59.954242706298828</c:v>
                </c:pt>
                <c:pt idx="705">
                  <c:v>59.9542236328125</c:v>
                </c:pt>
                <c:pt idx="706">
                  <c:v>59.954208374023438</c:v>
                </c:pt>
                <c:pt idx="707">
                  <c:v>59.954193115234375</c:v>
                </c:pt>
                <c:pt idx="708">
                  <c:v>59.954185485839844</c:v>
                </c:pt>
                <c:pt idx="709">
                  <c:v>59.954177856445312</c:v>
                </c:pt>
                <c:pt idx="710">
                  <c:v>59.954174041748047</c:v>
                </c:pt>
                <c:pt idx="711">
                  <c:v>59.954166412353516</c:v>
                </c:pt>
                <c:pt idx="712">
                  <c:v>59.95416259765625</c:v>
                </c:pt>
                <c:pt idx="713">
                  <c:v>59.954158782958984</c:v>
                </c:pt>
                <c:pt idx="714">
                  <c:v>59.954151153564453</c:v>
                </c:pt>
                <c:pt idx="715">
                  <c:v>59.954147338867188</c:v>
                </c:pt>
                <c:pt idx="716">
                  <c:v>59.954139709472656</c:v>
                </c:pt>
                <c:pt idx="717">
                  <c:v>59.954132080078125</c:v>
                </c:pt>
                <c:pt idx="718">
                  <c:v>59.954120635986328</c:v>
                </c:pt>
                <c:pt idx="719">
                  <c:v>59.954113006591797</c:v>
                </c:pt>
                <c:pt idx="720">
                  <c:v>59.9541015625</c:v>
                </c:pt>
                <c:pt idx="721">
                  <c:v>59.954090118408203</c:v>
                </c:pt>
                <c:pt idx="722">
                  <c:v>59.954078674316406</c:v>
                </c:pt>
                <c:pt idx="723">
                  <c:v>59.954078674316406</c:v>
                </c:pt>
                <c:pt idx="724">
                  <c:v>59.954074859619141</c:v>
                </c:pt>
                <c:pt idx="725">
                  <c:v>59.954074859619141</c:v>
                </c:pt>
                <c:pt idx="726">
                  <c:v>59.954074859619141</c:v>
                </c:pt>
                <c:pt idx="727">
                  <c:v>59.954078674316406</c:v>
                </c:pt>
                <c:pt idx="728">
                  <c:v>59.954090118408203</c:v>
                </c:pt>
                <c:pt idx="729">
                  <c:v>59.9541015625</c:v>
                </c:pt>
                <c:pt idx="730">
                  <c:v>59.954116821289063</c:v>
                </c:pt>
                <c:pt idx="731">
                  <c:v>59.954132080078125</c:v>
                </c:pt>
                <c:pt idx="732">
                  <c:v>59.954143524169922</c:v>
                </c:pt>
                <c:pt idx="733">
                  <c:v>59.954154968261719</c:v>
                </c:pt>
                <c:pt idx="734">
                  <c:v>59.954170227050781</c:v>
                </c:pt>
                <c:pt idx="735">
                  <c:v>59.954177856445312</c:v>
                </c:pt>
                <c:pt idx="736">
                  <c:v>59.954185485839844</c:v>
                </c:pt>
                <c:pt idx="737">
                  <c:v>59.954189300537109</c:v>
                </c:pt>
                <c:pt idx="738">
                  <c:v>59.954193115234375</c:v>
                </c:pt>
                <c:pt idx="739">
                  <c:v>59.954189300537109</c:v>
                </c:pt>
                <c:pt idx="740">
                  <c:v>59.954185485839844</c:v>
                </c:pt>
                <c:pt idx="741">
                  <c:v>59.954181671142578</c:v>
                </c:pt>
                <c:pt idx="742">
                  <c:v>59.954174041748047</c:v>
                </c:pt>
                <c:pt idx="743">
                  <c:v>59.954166412353516</c:v>
                </c:pt>
                <c:pt idx="744">
                  <c:v>59.95416259765625</c:v>
                </c:pt>
                <c:pt idx="745">
                  <c:v>59.954154968261719</c:v>
                </c:pt>
                <c:pt idx="746">
                  <c:v>59.954154968261719</c:v>
                </c:pt>
                <c:pt idx="747">
                  <c:v>59.954151153564453</c:v>
                </c:pt>
                <c:pt idx="748">
                  <c:v>59.954151153564453</c:v>
                </c:pt>
                <c:pt idx="749">
                  <c:v>59.954151153564453</c:v>
                </c:pt>
                <c:pt idx="750">
                  <c:v>59.954151153564453</c:v>
                </c:pt>
                <c:pt idx="751">
                  <c:v>59.954151153564453</c:v>
                </c:pt>
                <c:pt idx="752">
                  <c:v>59.954151153564453</c:v>
                </c:pt>
                <c:pt idx="753">
                  <c:v>59.954147338867188</c:v>
                </c:pt>
                <c:pt idx="754">
                  <c:v>59.954143524169922</c:v>
                </c:pt>
                <c:pt idx="755">
                  <c:v>59.954135894775391</c:v>
                </c:pt>
                <c:pt idx="756">
                  <c:v>59.954124450683594</c:v>
                </c:pt>
                <c:pt idx="757">
                  <c:v>59.954109191894531</c:v>
                </c:pt>
                <c:pt idx="758">
                  <c:v>59.954090118408203</c:v>
                </c:pt>
                <c:pt idx="759">
                  <c:v>59.954074859619141</c:v>
                </c:pt>
                <c:pt idx="760">
                  <c:v>59.954051971435547</c:v>
                </c:pt>
                <c:pt idx="761">
                  <c:v>59.954025268554688</c:v>
                </c:pt>
                <c:pt idx="762">
                  <c:v>59.954006195068359</c:v>
                </c:pt>
                <c:pt idx="763">
                  <c:v>59.953983306884766</c:v>
                </c:pt>
                <c:pt idx="764">
                  <c:v>59.953964233398438</c:v>
                </c:pt>
                <c:pt idx="765">
                  <c:v>59.953945159912109</c:v>
                </c:pt>
                <c:pt idx="766">
                  <c:v>59.953929901123047</c:v>
                </c:pt>
                <c:pt idx="767">
                  <c:v>59.953914642333984</c:v>
                </c:pt>
                <c:pt idx="768">
                  <c:v>59.953910827636719</c:v>
                </c:pt>
                <c:pt idx="769">
                  <c:v>59.953903198242187</c:v>
                </c:pt>
                <c:pt idx="770">
                  <c:v>59.953895568847656</c:v>
                </c:pt>
                <c:pt idx="771">
                  <c:v>59.953891754150391</c:v>
                </c:pt>
                <c:pt idx="772">
                  <c:v>59.953887939453125</c:v>
                </c:pt>
                <c:pt idx="773">
                  <c:v>59.953884124755859</c:v>
                </c:pt>
                <c:pt idx="774">
                  <c:v>59.953880310058594</c:v>
                </c:pt>
                <c:pt idx="775">
                  <c:v>59.953872680664063</c:v>
                </c:pt>
                <c:pt idx="776">
                  <c:v>59.953865051269531</c:v>
                </c:pt>
                <c:pt idx="777">
                  <c:v>59.953857421875</c:v>
                </c:pt>
                <c:pt idx="778">
                  <c:v>59.953849792480469</c:v>
                </c:pt>
                <c:pt idx="779">
                  <c:v>59.953838348388672</c:v>
                </c:pt>
                <c:pt idx="780">
                  <c:v>59.953823089599609</c:v>
                </c:pt>
                <c:pt idx="781">
                  <c:v>59.953811645507812</c:v>
                </c:pt>
                <c:pt idx="782">
                  <c:v>59.95379638671875</c:v>
                </c:pt>
                <c:pt idx="783">
                  <c:v>59.953788757324219</c:v>
                </c:pt>
                <c:pt idx="784">
                  <c:v>59.953781127929688</c:v>
                </c:pt>
                <c:pt idx="785">
                  <c:v>59.953773498535156</c:v>
                </c:pt>
                <c:pt idx="786">
                  <c:v>59.953769683837891</c:v>
                </c:pt>
                <c:pt idx="787">
                  <c:v>59.953769683837891</c:v>
                </c:pt>
                <c:pt idx="788">
                  <c:v>59.953769683837891</c:v>
                </c:pt>
                <c:pt idx="789">
                  <c:v>59.953777313232422</c:v>
                </c:pt>
                <c:pt idx="790">
                  <c:v>59.953781127929688</c:v>
                </c:pt>
                <c:pt idx="791">
                  <c:v>59.953788757324219</c:v>
                </c:pt>
                <c:pt idx="792">
                  <c:v>59.953792572021484</c:v>
                </c:pt>
                <c:pt idx="793">
                  <c:v>59.95379638671875</c:v>
                </c:pt>
                <c:pt idx="794">
                  <c:v>59.953800201416016</c:v>
                </c:pt>
                <c:pt idx="795">
                  <c:v>59.953800201416016</c:v>
                </c:pt>
                <c:pt idx="796">
                  <c:v>59.95379638671875</c:v>
                </c:pt>
                <c:pt idx="797">
                  <c:v>59.95379638671875</c:v>
                </c:pt>
                <c:pt idx="798">
                  <c:v>59.953784942626953</c:v>
                </c:pt>
                <c:pt idx="799">
                  <c:v>59.953773498535156</c:v>
                </c:pt>
                <c:pt idx="800">
                  <c:v>59.953762054443359</c:v>
                </c:pt>
                <c:pt idx="801">
                  <c:v>59.953746795654297</c:v>
                </c:pt>
                <c:pt idx="802">
                  <c:v>59.953731536865234</c:v>
                </c:pt>
                <c:pt idx="803">
                  <c:v>59.953716278076172</c:v>
                </c:pt>
                <c:pt idx="804">
                  <c:v>59.953701019287109</c:v>
                </c:pt>
                <c:pt idx="805">
                  <c:v>59.953685760498047</c:v>
                </c:pt>
                <c:pt idx="806">
                  <c:v>59.95367431640625</c:v>
                </c:pt>
                <c:pt idx="807">
                  <c:v>59.953662872314453</c:v>
                </c:pt>
                <c:pt idx="808">
                  <c:v>59.953655242919922</c:v>
                </c:pt>
                <c:pt idx="809">
                  <c:v>59.953643798828125</c:v>
                </c:pt>
                <c:pt idx="810">
                  <c:v>59.953639984130859</c:v>
                </c:pt>
                <c:pt idx="811">
                  <c:v>59.953632354736328</c:v>
                </c:pt>
                <c:pt idx="812">
                  <c:v>59.953624725341797</c:v>
                </c:pt>
                <c:pt idx="813">
                  <c:v>59.953617095947266</c:v>
                </c:pt>
                <c:pt idx="814">
                  <c:v>59.953605651855469</c:v>
                </c:pt>
                <c:pt idx="815">
                  <c:v>59.953594207763672</c:v>
                </c:pt>
                <c:pt idx="816">
                  <c:v>59.953575134277344</c:v>
                </c:pt>
                <c:pt idx="817">
                  <c:v>59.953559875488281</c:v>
                </c:pt>
                <c:pt idx="818">
                  <c:v>59.953536987304688</c:v>
                </c:pt>
                <c:pt idx="819">
                  <c:v>59.953514099121094</c:v>
                </c:pt>
                <c:pt idx="820">
                  <c:v>59.9534912109375</c:v>
                </c:pt>
                <c:pt idx="821">
                  <c:v>59.953464508056641</c:v>
                </c:pt>
                <c:pt idx="822">
                  <c:v>59.953441619873047</c:v>
                </c:pt>
                <c:pt idx="823">
                  <c:v>59.953414916992187</c:v>
                </c:pt>
                <c:pt idx="824">
                  <c:v>59.953392028808594</c:v>
                </c:pt>
                <c:pt idx="825">
                  <c:v>59.953372955322266</c:v>
                </c:pt>
                <c:pt idx="826">
                  <c:v>59.953353881835938</c:v>
                </c:pt>
                <c:pt idx="827">
                  <c:v>59.953338623046875</c:v>
                </c:pt>
                <c:pt idx="828">
                  <c:v>59.953330993652344</c:v>
                </c:pt>
                <c:pt idx="829">
                  <c:v>59.953319549560547</c:v>
                </c:pt>
                <c:pt idx="830">
                  <c:v>59.953311920166016</c:v>
                </c:pt>
                <c:pt idx="831">
                  <c:v>59.953304290771484</c:v>
                </c:pt>
                <c:pt idx="832">
                  <c:v>59.953296661376953</c:v>
                </c:pt>
                <c:pt idx="833">
                  <c:v>59.953292846679688</c:v>
                </c:pt>
                <c:pt idx="834">
                  <c:v>59.953285217285156</c:v>
                </c:pt>
                <c:pt idx="835">
                  <c:v>59.953277587890625</c:v>
                </c:pt>
                <c:pt idx="836">
                  <c:v>59.953269958496094</c:v>
                </c:pt>
                <c:pt idx="837">
                  <c:v>59.953258514404297</c:v>
                </c:pt>
                <c:pt idx="838">
                  <c:v>59.953243255615234</c:v>
                </c:pt>
                <c:pt idx="839">
                  <c:v>59.953227996826172</c:v>
                </c:pt>
                <c:pt idx="840">
                  <c:v>59.953216552734375</c:v>
                </c:pt>
                <c:pt idx="841">
                  <c:v>59.953197479248047</c:v>
                </c:pt>
                <c:pt idx="842">
                  <c:v>59.953178405761719</c:v>
                </c:pt>
                <c:pt idx="843">
                  <c:v>59.953163146972656</c:v>
                </c:pt>
                <c:pt idx="844">
                  <c:v>59.953151702880859</c:v>
                </c:pt>
                <c:pt idx="845">
                  <c:v>59.953140258789063</c:v>
                </c:pt>
                <c:pt idx="846">
                  <c:v>59.953128814697266</c:v>
                </c:pt>
                <c:pt idx="847">
                  <c:v>59.953121185302734</c:v>
                </c:pt>
                <c:pt idx="848">
                  <c:v>59.953113555908203</c:v>
                </c:pt>
                <c:pt idx="849">
                  <c:v>59.953109741210938</c:v>
                </c:pt>
                <c:pt idx="850">
                  <c:v>59.953109741210938</c:v>
                </c:pt>
                <c:pt idx="851">
                  <c:v>59.953109741210938</c:v>
                </c:pt>
                <c:pt idx="852">
                  <c:v>59.953109741210938</c:v>
                </c:pt>
                <c:pt idx="853">
                  <c:v>59.953109741210938</c:v>
                </c:pt>
                <c:pt idx="854">
                  <c:v>59.953105926513672</c:v>
                </c:pt>
                <c:pt idx="855">
                  <c:v>59.953098297119141</c:v>
                </c:pt>
                <c:pt idx="856">
                  <c:v>59.953090667724609</c:v>
                </c:pt>
                <c:pt idx="857">
                  <c:v>59.953079223632813</c:v>
                </c:pt>
                <c:pt idx="858">
                  <c:v>59.95306396484375</c:v>
                </c:pt>
                <c:pt idx="859">
                  <c:v>59.953048706054687</c:v>
                </c:pt>
                <c:pt idx="860">
                  <c:v>59.953029632568359</c:v>
                </c:pt>
                <c:pt idx="861">
                  <c:v>59.953006744384766</c:v>
                </c:pt>
                <c:pt idx="862">
                  <c:v>59.952987670898438</c:v>
                </c:pt>
                <c:pt idx="863">
                  <c:v>59.952964782714844</c:v>
                </c:pt>
                <c:pt idx="864">
                  <c:v>59.95294189453125</c:v>
                </c:pt>
                <c:pt idx="865">
                  <c:v>59.952926635742188</c:v>
                </c:pt>
                <c:pt idx="866">
                  <c:v>59.952907562255859</c:v>
                </c:pt>
                <c:pt idx="867">
                  <c:v>59.952892303466797</c:v>
                </c:pt>
                <c:pt idx="868">
                  <c:v>59.952880859375</c:v>
                </c:pt>
                <c:pt idx="869">
                  <c:v>59.952865600585938</c:v>
                </c:pt>
                <c:pt idx="870">
                  <c:v>59.952854156494141</c:v>
                </c:pt>
                <c:pt idx="871">
                  <c:v>59.952842712402344</c:v>
                </c:pt>
                <c:pt idx="872">
                  <c:v>59.952835083007812</c:v>
                </c:pt>
                <c:pt idx="873">
                  <c:v>59.952823638916016</c:v>
                </c:pt>
                <c:pt idx="874">
                  <c:v>59.952812194824219</c:v>
                </c:pt>
                <c:pt idx="875">
                  <c:v>59.952800750732422</c:v>
                </c:pt>
                <c:pt idx="876">
                  <c:v>59.952781677246094</c:v>
                </c:pt>
                <c:pt idx="877">
                  <c:v>59.952766418457031</c:v>
                </c:pt>
                <c:pt idx="878">
                  <c:v>59.952743530273437</c:v>
                </c:pt>
                <c:pt idx="879">
                  <c:v>59.952720642089844</c:v>
                </c:pt>
                <c:pt idx="880">
                  <c:v>59.95269775390625</c:v>
                </c:pt>
                <c:pt idx="881">
                  <c:v>59.952671051025391</c:v>
                </c:pt>
                <c:pt idx="882">
                  <c:v>59.952648162841797</c:v>
                </c:pt>
                <c:pt idx="883">
                  <c:v>59.952621459960938</c:v>
                </c:pt>
                <c:pt idx="884">
                  <c:v>59.952598571777344</c:v>
                </c:pt>
                <c:pt idx="885">
                  <c:v>59.952579498291016</c:v>
                </c:pt>
                <c:pt idx="886">
                  <c:v>59.952560424804687</c:v>
                </c:pt>
                <c:pt idx="887">
                  <c:v>59.952545166015625</c:v>
                </c:pt>
                <c:pt idx="888">
                  <c:v>59.952533721923828</c:v>
                </c:pt>
                <c:pt idx="889">
                  <c:v>59.952522277832031</c:v>
                </c:pt>
                <c:pt idx="890">
                  <c:v>59.9525146484375</c:v>
                </c:pt>
                <c:pt idx="891">
                  <c:v>59.952507019042969</c:v>
                </c:pt>
                <c:pt idx="892">
                  <c:v>59.952503204345703</c:v>
                </c:pt>
                <c:pt idx="893">
                  <c:v>59.952495574951172</c:v>
                </c:pt>
                <c:pt idx="894">
                  <c:v>59.952487945556641</c:v>
                </c:pt>
                <c:pt idx="895">
                  <c:v>59.952480316162109</c:v>
                </c:pt>
                <c:pt idx="896">
                  <c:v>59.952476501464844</c:v>
                </c:pt>
                <c:pt idx="897">
                  <c:v>59.952465057373047</c:v>
                </c:pt>
                <c:pt idx="898">
                  <c:v>59.952449798583984</c:v>
                </c:pt>
                <c:pt idx="899">
                  <c:v>59.952434539794922</c:v>
                </c:pt>
                <c:pt idx="900">
                  <c:v>59.952419281005859</c:v>
                </c:pt>
                <c:pt idx="901">
                  <c:v>59.952400207519531</c:v>
                </c:pt>
                <c:pt idx="902">
                  <c:v>59.952381134033203</c:v>
                </c:pt>
                <c:pt idx="903">
                  <c:v>59.952362060546875</c:v>
                </c:pt>
                <c:pt idx="904">
                  <c:v>59.952346801757813</c:v>
                </c:pt>
                <c:pt idx="905">
                  <c:v>59.95233154296875</c:v>
                </c:pt>
                <c:pt idx="906">
                  <c:v>59.952320098876953</c:v>
                </c:pt>
                <c:pt idx="907">
                  <c:v>59.952308654785156</c:v>
                </c:pt>
                <c:pt idx="908">
                  <c:v>59.952304840087891</c:v>
                </c:pt>
                <c:pt idx="909">
                  <c:v>59.952297210693359</c:v>
                </c:pt>
                <c:pt idx="910">
                  <c:v>59.952289581298828</c:v>
                </c:pt>
                <c:pt idx="911">
                  <c:v>59.952285766601563</c:v>
                </c:pt>
                <c:pt idx="912">
                  <c:v>59.952281951904297</c:v>
                </c:pt>
                <c:pt idx="913">
                  <c:v>59.952278137207031</c:v>
                </c:pt>
                <c:pt idx="914">
                  <c:v>59.9522705078125</c:v>
                </c:pt>
                <c:pt idx="915">
                  <c:v>59.952262878417969</c:v>
                </c:pt>
                <c:pt idx="916">
                  <c:v>59.952255249023438</c:v>
                </c:pt>
                <c:pt idx="917">
                  <c:v>59.952243804931641</c:v>
                </c:pt>
                <c:pt idx="918">
                  <c:v>59.952228546142578</c:v>
                </c:pt>
                <c:pt idx="919">
                  <c:v>59.95220947265625</c:v>
                </c:pt>
                <c:pt idx="920">
                  <c:v>59.952190399169922</c:v>
                </c:pt>
                <c:pt idx="921">
                  <c:v>59.952167510986328</c:v>
                </c:pt>
                <c:pt idx="922">
                  <c:v>59.952144622802734</c:v>
                </c:pt>
                <c:pt idx="923">
                  <c:v>59.952125549316406</c:v>
                </c:pt>
                <c:pt idx="924">
                  <c:v>59.952102661132812</c:v>
                </c:pt>
                <c:pt idx="925">
                  <c:v>59.952079772949219</c:v>
                </c:pt>
                <c:pt idx="926">
                  <c:v>59.952064514160156</c:v>
                </c:pt>
                <c:pt idx="927">
                  <c:v>59.952049255371094</c:v>
                </c:pt>
                <c:pt idx="928">
                  <c:v>59.952033996582031</c:v>
                </c:pt>
                <c:pt idx="929">
                  <c:v>59.952022552490234</c:v>
                </c:pt>
                <c:pt idx="930">
                  <c:v>59.952014923095703</c:v>
                </c:pt>
                <c:pt idx="931">
                  <c:v>59.952003479003906</c:v>
                </c:pt>
                <c:pt idx="932">
                  <c:v>59.951995849609375</c:v>
                </c:pt>
                <c:pt idx="933">
                  <c:v>59.951984405517578</c:v>
                </c:pt>
                <c:pt idx="934">
                  <c:v>59.951976776123047</c:v>
                </c:pt>
                <c:pt idx="935">
                  <c:v>59.95196533203125</c:v>
                </c:pt>
                <c:pt idx="936">
                  <c:v>59.951953887939453</c:v>
                </c:pt>
                <c:pt idx="937">
                  <c:v>59.951938629150391</c:v>
                </c:pt>
                <c:pt idx="938">
                  <c:v>59.951919555664063</c:v>
                </c:pt>
                <c:pt idx="939">
                  <c:v>59.951904296875</c:v>
                </c:pt>
                <c:pt idx="940">
                  <c:v>59.951881408691406</c:v>
                </c:pt>
                <c:pt idx="941">
                  <c:v>59.951858520507813</c:v>
                </c:pt>
                <c:pt idx="942">
                  <c:v>59.951839447021484</c:v>
                </c:pt>
                <c:pt idx="943">
                  <c:v>59.951816558837891</c:v>
                </c:pt>
                <c:pt idx="944">
                  <c:v>59.951793670654297</c:v>
                </c:pt>
                <c:pt idx="945">
                  <c:v>59.951778411865234</c:v>
                </c:pt>
                <c:pt idx="946">
                  <c:v>59.951759338378906</c:v>
                </c:pt>
                <c:pt idx="947">
                  <c:v>59.951747894287109</c:v>
                </c:pt>
                <c:pt idx="948">
                  <c:v>59.951736450195313</c:v>
                </c:pt>
                <c:pt idx="949">
                  <c:v>59.951732635498047</c:v>
                </c:pt>
                <c:pt idx="950">
                  <c:v>59.951725006103516</c:v>
                </c:pt>
                <c:pt idx="951">
                  <c:v>59.95172119140625</c:v>
                </c:pt>
                <c:pt idx="952">
                  <c:v>59.951717376708984</c:v>
                </c:pt>
                <c:pt idx="953">
                  <c:v>59.951713562011719</c:v>
                </c:pt>
                <c:pt idx="954">
                  <c:v>59.951709747314453</c:v>
                </c:pt>
                <c:pt idx="955">
                  <c:v>59.951705932617187</c:v>
                </c:pt>
                <c:pt idx="956">
                  <c:v>59.951698303222656</c:v>
                </c:pt>
                <c:pt idx="957">
                  <c:v>59.951686859130859</c:v>
                </c:pt>
                <c:pt idx="958">
                  <c:v>59.951675415039063</c:v>
                </c:pt>
                <c:pt idx="959">
                  <c:v>59.951663970947266</c:v>
                </c:pt>
                <c:pt idx="960">
                  <c:v>59.951648712158203</c:v>
                </c:pt>
                <c:pt idx="961">
                  <c:v>59.951629638671875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'Bus frequency'!$C$7</c:f>
              <c:strCache>
                <c:ptCount val="1"/>
                <c:pt idx="0">
                  <c:v>1 STP Trip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'Bus frequency'!$A$8:$A$969</c:f>
              <c:numCache>
                <c:formatCode>General</c:formatCode>
                <c:ptCount val="962"/>
                <c:pt idx="0">
                  <c:v>0</c:v>
                </c:pt>
                <c:pt idx="1">
                  <c:v>2.083333395421505E-2</c:v>
                </c:pt>
                <c:pt idx="2">
                  <c:v>4.1666667908430099E-2</c:v>
                </c:pt>
                <c:pt idx="3">
                  <c:v>6.25E-2</c:v>
                </c:pt>
                <c:pt idx="4">
                  <c:v>8.3333335816860199E-2</c:v>
                </c:pt>
                <c:pt idx="5">
                  <c:v>0.1041666716337204</c:v>
                </c:pt>
                <c:pt idx="6">
                  <c:v>0.125</c:v>
                </c:pt>
                <c:pt idx="7">
                  <c:v>0.1458333432674408</c:v>
                </c:pt>
                <c:pt idx="8">
                  <c:v>0.1666666716337204</c:v>
                </c:pt>
                <c:pt idx="9">
                  <c:v>0.18750001490116119</c:v>
                </c:pt>
                <c:pt idx="10">
                  <c:v>0.2083333432674408</c:v>
                </c:pt>
                <c:pt idx="11">
                  <c:v>0.2291666716337204</c:v>
                </c:pt>
                <c:pt idx="12">
                  <c:v>0.25</c:v>
                </c:pt>
                <c:pt idx="13">
                  <c:v>0.2708333432674408</c:v>
                </c:pt>
                <c:pt idx="14">
                  <c:v>0.29166668653488159</c:v>
                </c:pt>
                <c:pt idx="15">
                  <c:v>0.31250002980232239</c:v>
                </c:pt>
                <c:pt idx="16">
                  <c:v>0.3333333432674408</c:v>
                </c:pt>
                <c:pt idx="17">
                  <c:v>0.35416668653488159</c:v>
                </c:pt>
                <c:pt idx="18">
                  <c:v>0.37500002980232239</c:v>
                </c:pt>
                <c:pt idx="19">
                  <c:v>0.3958333432674408</c:v>
                </c:pt>
                <c:pt idx="20">
                  <c:v>0.41666668653488159</c:v>
                </c:pt>
                <c:pt idx="21">
                  <c:v>0.43750002980232239</c:v>
                </c:pt>
                <c:pt idx="22">
                  <c:v>0.4583333432674408</c:v>
                </c:pt>
                <c:pt idx="23">
                  <c:v>0.47916668653488159</c:v>
                </c:pt>
                <c:pt idx="24">
                  <c:v>0.5</c:v>
                </c:pt>
                <c:pt idx="25">
                  <c:v>0.5</c:v>
                </c:pt>
                <c:pt idx="26">
                  <c:v>0.52083331346511841</c:v>
                </c:pt>
                <c:pt idx="27">
                  <c:v>0.54166668653488159</c:v>
                </c:pt>
                <c:pt idx="28">
                  <c:v>0.5625</c:v>
                </c:pt>
                <c:pt idx="29">
                  <c:v>0.58333331346511841</c:v>
                </c:pt>
                <c:pt idx="30">
                  <c:v>0.60416668653488159</c:v>
                </c:pt>
                <c:pt idx="31">
                  <c:v>0.625</c:v>
                </c:pt>
                <c:pt idx="32">
                  <c:v>0.64583337306976318</c:v>
                </c:pt>
                <c:pt idx="33">
                  <c:v>0.66666668653488159</c:v>
                </c:pt>
                <c:pt idx="34">
                  <c:v>0.6875</c:v>
                </c:pt>
                <c:pt idx="35">
                  <c:v>0.70833337306976318</c:v>
                </c:pt>
                <c:pt idx="36">
                  <c:v>0.72916668653488159</c:v>
                </c:pt>
                <c:pt idx="37">
                  <c:v>0.75</c:v>
                </c:pt>
                <c:pt idx="38">
                  <c:v>0.77083337306976318</c:v>
                </c:pt>
                <c:pt idx="39">
                  <c:v>0.79166668653488159</c:v>
                </c:pt>
                <c:pt idx="40">
                  <c:v>0.8125</c:v>
                </c:pt>
                <c:pt idx="41">
                  <c:v>0.83333337306976318</c:v>
                </c:pt>
                <c:pt idx="42">
                  <c:v>0.85416668653488159</c:v>
                </c:pt>
                <c:pt idx="43">
                  <c:v>0.875</c:v>
                </c:pt>
                <c:pt idx="44">
                  <c:v>0.89583337306976318</c:v>
                </c:pt>
                <c:pt idx="45">
                  <c:v>0.91666668653488159</c:v>
                </c:pt>
                <c:pt idx="46">
                  <c:v>0.9375</c:v>
                </c:pt>
                <c:pt idx="47">
                  <c:v>0.95833337306976318</c:v>
                </c:pt>
                <c:pt idx="48">
                  <c:v>0.97916668653488159</c:v>
                </c:pt>
                <c:pt idx="49">
                  <c:v>1</c:v>
                </c:pt>
                <c:pt idx="50">
                  <c:v>1.0208333730697632</c:v>
                </c:pt>
                <c:pt idx="51">
                  <c:v>1.0416667461395264</c:v>
                </c:pt>
                <c:pt idx="52">
                  <c:v>1.0625</c:v>
                </c:pt>
                <c:pt idx="53">
                  <c:v>1.0833333730697632</c:v>
                </c:pt>
                <c:pt idx="54">
                  <c:v>1.1041668653488159</c:v>
                </c:pt>
                <c:pt idx="55">
                  <c:v>1.1250004768371582</c:v>
                </c:pt>
                <c:pt idx="56">
                  <c:v>1.1458339691162109</c:v>
                </c:pt>
                <c:pt idx="57">
                  <c:v>1.1666673421859741</c:v>
                </c:pt>
                <c:pt idx="58">
                  <c:v>1.1875005960464478</c:v>
                </c:pt>
                <c:pt idx="59">
                  <c:v>1.2083339691162109</c:v>
                </c:pt>
                <c:pt idx="60">
                  <c:v>1.2291673421859741</c:v>
                </c:pt>
                <c:pt idx="61">
                  <c:v>1.2500005960464478</c:v>
                </c:pt>
                <c:pt idx="62">
                  <c:v>1.2708339691162109</c:v>
                </c:pt>
                <c:pt idx="63">
                  <c:v>1.2916672229766846</c:v>
                </c:pt>
                <c:pt idx="64">
                  <c:v>1.3125007152557373</c:v>
                </c:pt>
                <c:pt idx="65">
                  <c:v>1.3333343267440796</c:v>
                </c:pt>
                <c:pt idx="66">
                  <c:v>1.3541676998138428</c:v>
                </c:pt>
                <c:pt idx="67">
                  <c:v>1.375001072883606</c:v>
                </c:pt>
                <c:pt idx="68">
                  <c:v>1.3958343267440796</c:v>
                </c:pt>
                <c:pt idx="69">
                  <c:v>1.4166676998138428</c:v>
                </c:pt>
                <c:pt idx="70">
                  <c:v>1.437501072883606</c:v>
                </c:pt>
                <c:pt idx="71">
                  <c:v>1.4583343267440796</c:v>
                </c:pt>
                <c:pt idx="72">
                  <c:v>1.4791676998138428</c:v>
                </c:pt>
                <c:pt idx="73">
                  <c:v>1.500001072883606</c:v>
                </c:pt>
                <c:pt idx="74">
                  <c:v>1.5208343267440796</c:v>
                </c:pt>
                <c:pt idx="75">
                  <c:v>1.5416676998138428</c:v>
                </c:pt>
                <c:pt idx="76">
                  <c:v>1.562501072883606</c:v>
                </c:pt>
                <c:pt idx="77">
                  <c:v>1.5833343267440796</c:v>
                </c:pt>
                <c:pt idx="78">
                  <c:v>1.6041676998138428</c:v>
                </c:pt>
                <c:pt idx="79">
                  <c:v>1.6250009536743164</c:v>
                </c:pt>
                <c:pt idx="80">
                  <c:v>1.6458343267440796</c:v>
                </c:pt>
                <c:pt idx="81">
                  <c:v>1.6666676998138428</c:v>
                </c:pt>
                <c:pt idx="82">
                  <c:v>1.6875009536743164</c:v>
                </c:pt>
                <c:pt idx="83">
                  <c:v>1.7083343267440796</c:v>
                </c:pt>
                <c:pt idx="84">
                  <c:v>1.7291676998138428</c:v>
                </c:pt>
                <c:pt idx="85">
                  <c:v>1.7500009536743164</c:v>
                </c:pt>
                <c:pt idx="86">
                  <c:v>1.7708343267440796</c:v>
                </c:pt>
                <c:pt idx="87">
                  <c:v>1.7916676998138428</c:v>
                </c:pt>
                <c:pt idx="88">
                  <c:v>1.8125009536743164</c:v>
                </c:pt>
                <c:pt idx="89">
                  <c:v>1.8333343267440796</c:v>
                </c:pt>
                <c:pt idx="90">
                  <c:v>1.8541676998138428</c:v>
                </c:pt>
                <c:pt idx="91">
                  <c:v>1.8750009536743164</c:v>
                </c:pt>
                <c:pt idx="92">
                  <c:v>1.8958343267440796</c:v>
                </c:pt>
                <c:pt idx="93">
                  <c:v>1.9166676998138428</c:v>
                </c:pt>
                <c:pt idx="94">
                  <c:v>1.9375009536743164</c:v>
                </c:pt>
                <c:pt idx="95">
                  <c:v>1.9583343267440796</c:v>
                </c:pt>
                <c:pt idx="96">
                  <c:v>1.9791676998138428</c:v>
                </c:pt>
                <c:pt idx="97">
                  <c:v>2.0000009536743164</c:v>
                </c:pt>
                <c:pt idx="98">
                  <c:v>2.0208344459533691</c:v>
                </c:pt>
                <c:pt idx="99">
                  <c:v>2.0416676998138428</c:v>
                </c:pt>
                <c:pt idx="100">
                  <c:v>2.0625009536743164</c:v>
                </c:pt>
                <c:pt idx="101">
                  <c:v>2.0833344459533691</c:v>
                </c:pt>
                <c:pt idx="102">
                  <c:v>2.1041676998138428</c:v>
                </c:pt>
                <c:pt idx="103">
                  <c:v>2.1250009536743164</c:v>
                </c:pt>
                <c:pt idx="104">
                  <c:v>2.1458344459533691</c:v>
                </c:pt>
                <c:pt idx="105">
                  <c:v>2.1666676998138428</c:v>
                </c:pt>
                <c:pt idx="106">
                  <c:v>2.1875009536743164</c:v>
                </c:pt>
                <c:pt idx="107">
                  <c:v>2.2083344459533691</c:v>
                </c:pt>
                <c:pt idx="108">
                  <c:v>2.2291676998138428</c:v>
                </c:pt>
                <c:pt idx="109">
                  <c:v>2.2500009536743164</c:v>
                </c:pt>
                <c:pt idx="110">
                  <c:v>2.2708344459533691</c:v>
                </c:pt>
                <c:pt idx="111">
                  <c:v>2.2916676998138428</c:v>
                </c:pt>
                <c:pt idx="112">
                  <c:v>2.3125009536743164</c:v>
                </c:pt>
                <c:pt idx="113">
                  <c:v>2.3333344459533691</c:v>
                </c:pt>
                <c:pt idx="114">
                  <c:v>2.3541676998138428</c:v>
                </c:pt>
                <c:pt idx="115">
                  <c:v>2.3750009536743164</c:v>
                </c:pt>
                <c:pt idx="116">
                  <c:v>2.3958344459533691</c:v>
                </c:pt>
                <c:pt idx="117">
                  <c:v>2.4166676998138428</c:v>
                </c:pt>
                <c:pt idx="118">
                  <c:v>2.4375009536743164</c:v>
                </c:pt>
                <c:pt idx="119">
                  <c:v>2.4583344459533691</c:v>
                </c:pt>
                <c:pt idx="120">
                  <c:v>2.4791674613952637</c:v>
                </c:pt>
                <c:pt idx="121">
                  <c:v>2.5000009536743164</c:v>
                </c:pt>
                <c:pt idx="122">
                  <c:v>2.5208344459533691</c:v>
                </c:pt>
                <c:pt idx="123">
                  <c:v>2.5416674613952637</c:v>
                </c:pt>
                <c:pt idx="124">
                  <c:v>2.5625009536743164</c:v>
                </c:pt>
                <c:pt idx="125">
                  <c:v>2.5833344459533691</c:v>
                </c:pt>
                <c:pt idx="126">
                  <c:v>2.6041674613952637</c:v>
                </c:pt>
                <c:pt idx="127">
                  <c:v>2.6250009536743164</c:v>
                </c:pt>
                <c:pt idx="128">
                  <c:v>2.6458344459533691</c:v>
                </c:pt>
                <c:pt idx="129">
                  <c:v>2.6666674613952637</c:v>
                </c:pt>
                <c:pt idx="130">
                  <c:v>2.6875009536743164</c:v>
                </c:pt>
                <c:pt idx="131">
                  <c:v>2.7083344459533691</c:v>
                </c:pt>
                <c:pt idx="132">
                  <c:v>2.7291674613952637</c:v>
                </c:pt>
                <c:pt idx="133">
                  <c:v>2.7500009536743164</c:v>
                </c:pt>
                <c:pt idx="134">
                  <c:v>2.7708344459533691</c:v>
                </c:pt>
                <c:pt idx="135">
                  <c:v>2.7916674613952637</c:v>
                </c:pt>
                <c:pt idx="136">
                  <c:v>2.8125009536743164</c:v>
                </c:pt>
                <c:pt idx="137">
                  <c:v>2.8333344459533691</c:v>
                </c:pt>
                <c:pt idx="138">
                  <c:v>2.8541674613952637</c:v>
                </c:pt>
                <c:pt idx="139">
                  <c:v>2.8750009536743164</c:v>
                </c:pt>
                <c:pt idx="140">
                  <c:v>2.8958344459533691</c:v>
                </c:pt>
                <c:pt idx="141">
                  <c:v>2.9166674613952637</c:v>
                </c:pt>
                <c:pt idx="142">
                  <c:v>2.9375009536743164</c:v>
                </c:pt>
                <c:pt idx="143">
                  <c:v>2.9583344459533691</c:v>
                </c:pt>
                <c:pt idx="144">
                  <c:v>2.9791674613952637</c:v>
                </c:pt>
                <c:pt idx="145">
                  <c:v>3.0000009536743164</c:v>
                </c:pt>
                <c:pt idx="146">
                  <c:v>3.0208344459533691</c:v>
                </c:pt>
                <c:pt idx="147">
                  <c:v>3.0416674613952637</c:v>
                </c:pt>
                <c:pt idx="148">
                  <c:v>3.0625009536743164</c:v>
                </c:pt>
                <c:pt idx="149">
                  <c:v>3.0833344459533691</c:v>
                </c:pt>
                <c:pt idx="150">
                  <c:v>3.1041674613952637</c:v>
                </c:pt>
                <c:pt idx="151">
                  <c:v>3.1250009536743164</c:v>
                </c:pt>
                <c:pt idx="152">
                  <c:v>3.1458344459533691</c:v>
                </c:pt>
                <c:pt idx="153">
                  <c:v>3.1666674613952637</c:v>
                </c:pt>
                <c:pt idx="154">
                  <c:v>3.1875009536743164</c:v>
                </c:pt>
                <c:pt idx="155">
                  <c:v>3.20833420753479</c:v>
                </c:pt>
                <c:pt idx="156">
                  <c:v>3.2291674613952637</c:v>
                </c:pt>
                <c:pt idx="157">
                  <c:v>3.2500009536743164</c:v>
                </c:pt>
                <c:pt idx="158">
                  <c:v>3.27083420753479</c:v>
                </c:pt>
                <c:pt idx="159">
                  <c:v>3.2916674613952637</c:v>
                </c:pt>
                <c:pt idx="160">
                  <c:v>3.3125009536743164</c:v>
                </c:pt>
                <c:pt idx="161">
                  <c:v>3.33333420753479</c:v>
                </c:pt>
                <c:pt idx="162">
                  <c:v>3.3541674613952637</c:v>
                </c:pt>
                <c:pt idx="163">
                  <c:v>3.3750009536743164</c:v>
                </c:pt>
                <c:pt idx="164">
                  <c:v>3.3958344459533691</c:v>
                </c:pt>
                <c:pt idx="165">
                  <c:v>3.4166674613952637</c:v>
                </c:pt>
                <c:pt idx="166">
                  <c:v>3.4375009536743164</c:v>
                </c:pt>
                <c:pt idx="167">
                  <c:v>3.4583344459533691</c:v>
                </c:pt>
                <c:pt idx="168">
                  <c:v>3.4791674613952637</c:v>
                </c:pt>
                <c:pt idx="169">
                  <c:v>3.5000009536743164</c:v>
                </c:pt>
                <c:pt idx="170">
                  <c:v>3.5208344459533691</c:v>
                </c:pt>
                <c:pt idx="171">
                  <c:v>3.5416674613952637</c:v>
                </c:pt>
                <c:pt idx="172">
                  <c:v>3.5625009536743164</c:v>
                </c:pt>
                <c:pt idx="173">
                  <c:v>3.5833344459533691</c:v>
                </c:pt>
                <c:pt idx="174">
                  <c:v>3.6041674613952637</c:v>
                </c:pt>
                <c:pt idx="175">
                  <c:v>3.6250009536743164</c:v>
                </c:pt>
                <c:pt idx="176">
                  <c:v>3.6458344459533691</c:v>
                </c:pt>
                <c:pt idx="177">
                  <c:v>3.6666674613952637</c:v>
                </c:pt>
                <c:pt idx="178">
                  <c:v>3.6875009536743164</c:v>
                </c:pt>
                <c:pt idx="179">
                  <c:v>3.7083344459533691</c:v>
                </c:pt>
                <c:pt idx="180">
                  <c:v>3.7291674613952637</c:v>
                </c:pt>
                <c:pt idx="181">
                  <c:v>3.7500009536743164</c:v>
                </c:pt>
                <c:pt idx="182">
                  <c:v>3.7708344459533691</c:v>
                </c:pt>
                <c:pt idx="183">
                  <c:v>3.7916674613952637</c:v>
                </c:pt>
                <c:pt idx="184">
                  <c:v>3.8125009536743164</c:v>
                </c:pt>
                <c:pt idx="185">
                  <c:v>3.8333344459533691</c:v>
                </c:pt>
                <c:pt idx="186">
                  <c:v>3.8541674613952637</c:v>
                </c:pt>
                <c:pt idx="187">
                  <c:v>3.8750009536743164</c:v>
                </c:pt>
                <c:pt idx="188">
                  <c:v>3.8958344459533691</c:v>
                </c:pt>
                <c:pt idx="189">
                  <c:v>3.9166674613952637</c:v>
                </c:pt>
                <c:pt idx="190">
                  <c:v>3.9375009536743164</c:v>
                </c:pt>
                <c:pt idx="191">
                  <c:v>3.9583344459533691</c:v>
                </c:pt>
                <c:pt idx="192">
                  <c:v>3.9791674613952637</c:v>
                </c:pt>
                <c:pt idx="193">
                  <c:v>4.0000009536743164</c:v>
                </c:pt>
                <c:pt idx="194">
                  <c:v>4.0208344459533691</c:v>
                </c:pt>
                <c:pt idx="195">
                  <c:v>4.0416674613952637</c:v>
                </c:pt>
                <c:pt idx="196">
                  <c:v>4.0625009536743164</c:v>
                </c:pt>
                <c:pt idx="197">
                  <c:v>4.0833344459533691</c:v>
                </c:pt>
                <c:pt idx="198">
                  <c:v>4.1041674613952637</c:v>
                </c:pt>
                <c:pt idx="199">
                  <c:v>4.1250009536743164</c:v>
                </c:pt>
                <c:pt idx="200">
                  <c:v>4.1458339691162109</c:v>
                </c:pt>
                <c:pt idx="201">
                  <c:v>4.1666674613952637</c:v>
                </c:pt>
                <c:pt idx="202">
                  <c:v>4.1875009536743164</c:v>
                </c:pt>
                <c:pt idx="203">
                  <c:v>4.2083339691162109</c:v>
                </c:pt>
                <c:pt idx="204">
                  <c:v>4.2291674613952637</c:v>
                </c:pt>
                <c:pt idx="205">
                  <c:v>4.2500009536743164</c:v>
                </c:pt>
                <c:pt idx="206">
                  <c:v>4.2708339691162109</c:v>
                </c:pt>
                <c:pt idx="207">
                  <c:v>4.2916674613952637</c:v>
                </c:pt>
                <c:pt idx="208">
                  <c:v>4.3125009536743164</c:v>
                </c:pt>
                <c:pt idx="209">
                  <c:v>4.3333339691162109</c:v>
                </c:pt>
                <c:pt idx="210">
                  <c:v>4.3541674613952637</c:v>
                </c:pt>
                <c:pt idx="211">
                  <c:v>4.3750009536743164</c:v>
                </c:pt>
                <c:pt idx="212">
                  <c:v>4.3958339691162109</c:v>
                </c:pt>
                <c:pt idx="213">
                  <c:v>4.4166674613952637</c:v>
                </c:pt>
                <c:pt idx="214">
                  <c:v>4.4375009536743164</c:v>
                </c:pt>
                <c:pt idx="215">
                  <c:v>4.4583339691162109</c:v>
                </c:pt>
                <c:pt idx="216">
                  <c:v>4.4791674613952637</c:v>
                </c:pt>
                <c:pt idx="217">
                  <c:v>4.5000009536743164</c:v>
                </c:pt>
                <c:pt idx="218">
                  <c:v>4.5208339691162109</c:v>
                </c:pt>
                <c:pt idx="219">
                  <c:v>4.5416674613952637</c:v>
                </c:pt>
                <c:pt idx="220">
                  <c:v>4.5625009536743164</c:v>
                </c:pt>
                <c:pt idx="221">
                  <c:v>4.5833339691162109</c:v>
                </c:pt>
                <c:pt idx="222">
                  <c:v>4.6041674613952637</c:v>
                </c:pt>
                <c:pt idx="223">
                  <c:v>4.6250009536743164</c:v>
                </c:pt>
                <c:pt idx="224">
                  <c:v>4.6458339691162109</c:v>
                </c:pt>
                <c:pt idx="225">
                  <c:v>4.6666674613952637</c:v>
                </c:pt>
                <c:pt idx="226">
                  <c:v>4.6875009536743164</c:v>
                </c:pt>
                <c:pt idx="227">
                  <c:v>4.7083339691162109</c:v>
                </c:pt>
                <c:pt idx="228">
                  <c:v>4.7291674613952637</c:v>
                </c:pt>
                <c:pt idx="229">
                  <c:v>4.7500009536743164</c:v>
                </c:pt>
                <c:pt idx="230">
                  <c:v>4.7708339691162109</c:v>
                </c:pt>
                <c:pt idx="231">
                  <c:v>4.7916674613952637</c:v>
                </c:pt>
                <c:pt idx="232">
                  <c:v>4.8125009536743164</c:v>
                </c:pt>
                <c:pt idx="233">
                  <c:v>4.8333339691162109</c:v>
                </c:pt>
                <c:pt idx="234">
                  <c:v>4.8541674613952637</c:v>
                </c:pt>
                <c:pt idx="235">
                  <c:v>4.8750009536743164</c:v>
                </c:pt>
                <c:pt idx="236">
                  <c:v>4.8958339691162109</c:v>
                </c:pt>
                <c:pt idx="237">
                  <c:v>4.9166674613952637</c:v>
                </c:pt>
                <c:pt idx="238">
                  <c:v>4.9375009536743164</c:v>
                </c:pt>
                <c:pt idx="239">
                  <c:v>4.9583339691162109</c:v>
                </c:pt>
                <c:pt idx="240">
                  <c:v>4.9791674613952637</c:v>
                </c:pt>
                <c:pt idx="241">
                  <c:v>5.0000009536743164</c:v>
                </c:pt>
                <c:pt idx="242">
                  <c:v>5.0208339691162109</c:v>
                </c:pt>
                <c:pt idx="243">
                  <c:v>5.0416674613952637</c:v>
                </c:pt>
                <c:pt idx="244">
                  <c:v>5.0625009536743164</c:v>
                </c:pt>
                <c:pt idx="245">
                  <c:v>5.0833339691162109</c:v>
                </c:pt>
                <c:pt idx="246">
                  <c:v>5.1041674613952637</c:v>
                </c:pt>
                <c:pt idx="247">
                  <c:v>5.1250009536743164</c:v>
                </c:pt>
                <c:pt idx="248">
                  <c:v>5.1458339691162109</c:v>
                </c:pt>
                <c:pt idx="249">
                  <c:v>5.1666674613952637</c:v>
                </c:pt>
                <c:pt idx="250">
                  <c:v>5.1875009536743164</c:v>
                </c:pt>
                <c:pt idx="251">
                  <c:v>5.2083339691162109</c:v>
                </c:pt>
                <c:pt idx="252">
                  <c:v>5.2291674613952637</c:v>
                </c:pt>
                <c:pt idx="253">
                  <c:v>5.2500009536743164</c:v>
                </c:pt>
                <c:pt idx="254">
                  <c:v>5.2708339691162109</c:v>
                </c:pt>
                <c:pt idx="255">
                  <c:v>5.2916674613952637</c:v>
                </c:pt>
                <c:pt idx="256">
                  <c:v>5.3125009536743164</c:v>
                </c:pt>
                <c:pt idx="257">
                  <c:v>5.3333339691162109</c:v>
                </c:pt>
                <c:pt idx="258">
                  <c:v>5.3541674613952637</c:v>
                </c:pt>
                <c:pt idx="259">
                  <c:v>5.3750004768371582</c:v>
                </c:pt>
                <c:pt idx="260">
                  <c:v>5.3958339691162109</c:v>
                </c:pt>
                <c:pt idx="261">
                  <c:v>5.4166674613952637</c:v>
                </c:pt>
                <c:pt idx="262">
                  <c:v>5.4375004768371582</c:v>
                </c:pt>
                <c:pt idx="263">
                  <c:v>5.4583339691162109</c:v>
                </c:pt>
                <c:pt idx="264">
                  <c:v>5.4791674613952637</c:v>
                </c:pt>
                <c:pt idx="265">
                  <c:v>5.5000004768371582</c:v>
                </c:pt>
                <c:pt idx="266">
                  <c:v>5.5208339691162109</c:v>
                </c:pt>
                <c:pt idx="267">
                  <c:v>5.5416674613952637</c:v>
                </c:pt>
                <c:pt idx="268">
                  <c:v>5.5625004768371582</c:v>
                </c:pt>
                <c:pt idx="269">
                  <c:v>5.5833339691162109</c:v>
                </c:pt>
                <c:pt idx="270">
                  <c:v>5.6041674613952637</c:v>
                </c:pt>
                <c:pt idx="271">
                  <c:v>5.6250004768371582</c:v>
                </c:pt>
                <c:pt idx="272">
                  <c:v>5.6458339691162109</c:v>
                </c:pt>
                <c:pt idx="273">
                  <c:v>5.6666674613952637</c:v>
                </c:pt>
                <c:pt idx="274">
                  <c:v>5.6875004768371582</c:v>
                </c:pt>
                <c:pt idx="275">
                  <c:v>5.7083339691162109</c:v>
                </c:pt>
                <c:pt idx="276">
                  <c:v>5.7291674613952637</c:v>
                </c:pt>
                <c:pt idx="277">
                  <c:v>5.7500004768371582</c:v>
                </c:pt>
                <c:pt idx="278">
                  <c:v>5.7708339691162109</c:v>
                </c:pt>
                <c:pt idx="279">
                  <c:v>5.7916674613952637</c:v>
                </c:pt>
                <c:pt idx="280">
                  <c:v>5.8125004768371582</c:v>
                </c:pt>
                <c:pt idx="281">
                  <c:v>5.8333339691162109</c:v>
                </c:pt>
                <c:pt idx="282">
                  <c:v>5.8541674613952637</c:v>
                </c:pt>
                <c:pt idx="283">
                  <c:v>5.8750004768371582</c:v>
                </c:pt>
                <c:pt idx="284">
                  <c:v>5.8958339691162109</c:v>
                </c:pt>
                <c:pt idx="285">
                  <c:v>5.9166674613952637</c:v>
                </c:pt>
                <c:pt idx="286">
                  <c:v>5.9375004768371582</c:v>
                </c:pt>
                <c:pt idx="287">
                  <c:v>5.9583339691162109</c:v>
                </c:pt>
                <c:pt idx="288">
                  <c:v>5.9791674613952637</c:v>
                </c:pt>
                <c:pt idx="289">
                  <c:v>6.0000004768371582</c:v>
                </c:pt>
                <c:pt idx="290">
                  <c:v>6.0208339691162109</c:v>
                </c:pt>
                <c:pt idx="291">
                  <c:v>6.0416674613952637</c:v>
                </c:pt>
                <c:pt idx="292">
                  <c:v>6.0625004768371582</c:v>
                </c:pt>
                <c:pt idx="293">
                  <c:v>6.0833339691162109</c:v>
                </c:pt>
                <c:pt idx="294">
                  <c:v>6.1041674613952637</c:v>
                </c:pt>
                <c:pt idx="295">
                  <c:v>6.1250004768371582</c:v>
                </c:pt>
                <c:pt idx="296">
                  <c:v>6.1458339691162109</c:v>
                </c:pt>
                <c:pt idx="297">
                  <c:v>6.1666674613952637</c:v>
                </c:pt>
                <c:pt idx="298">
                  <c:v>6.1875004768371582</c:v>
                </c:pt>
                <c:pt idx="299">
                  <c:v>6.2083339691162109</c:v>
                </c:pt>
                <c:pt idx="300">
                  <c:v>6.2291674613952637</c:v>
                </c:pt>
                <c:pt idx="301">
                  <c:v>6.2500004768371582</c:v>
                </c:pt>
                <c:pt idx="302">
                  <c:v>6.2708339691162109</c:v>
                </c:pt>
                <c:pt idx="303">
                  <c:v>6.2916674613952637</c:v>
                </c:pt>
                <c:pt idx="304">
                  <c:v>6.3125004768371582</c:v>
                </c:pt>
                <c:pt idx="305">
                  <c:v>6.3333339691162109</c:v>
                </c:pt>
                <c:pt idx="306">
                  <c:v>6.3541674613952637</c:v>
                </c:pt>
                <c:pt idx="307">
                  <c:v>6.3750004768371582</c:v>
                </c:pt>
                <c:pt idx="308">
                  <c:v>6.3958339691162109</c:v>
                </c:pt>
                <c:pt idx="309">
                  <c:v>6.4166674613952637</c:v>
                </c:pt>
                <c:pt idx="310">
                  <c:v>6.4375004768371582</c:v>
                </c:pt>
                <c:pt idx="311">
                  <c:v>6.4583339691162109</c:v>
                </c:pt>
                <c:pt idx="312">
                  <c:v>6.4791674613952637</c:v>
                </c:pt>
                <c:pt idx="313">
                  <c:v>6.5000004768371582</c:v>
                </c:pt>
                <c:pt idx="314">
                  <c:v>6.5208339691162109</c:v>
                </c:pt>
                <c:pt idx="315">
                  <c:v>6.5416674613952637</c:v>
                </c:pt>
                <c:pt idx="316">
                  <c:v>6.5625004768371582</c:v>
                </c:pt>
                <c:pt idx="317">
                  <c:v>6.5833339691162109</c:v>
                </c:pt>
                <c:pt idx="318">
                  <c:v>6.6041674613952637</c:v>
                </c:pt>
                <c:pt idx="319">
                  <c:v>6.6250004768371582</c:v>
                </c:pt>
                <c:pt idx="320">
                  <c:v>6.6458339691162109</c:v>
                </c:pt>
                <c:pt idx="321">
                  <c:v>6.6666674613952637</c:v>
                </c:pt>
                <c:pt idx="322">
                  <c:v>6.6875004768371582</c:v>
                </c:pt>
                <c:pt idx="323">
                  <c:v>6.7083339691162109</c:v>
                </c:pt>
                <c:pt idx="324">
                  <c:v>6.7291674613952637</c:v>
                </c:pt>
                <c:pt idx="325">
                  <c:v>6.7500004768371582</c:v>
                </c:pt>
                <c:pt idx="326">
                  <c:v>6.7708339691162109</c:v>
                </c:pt>
                <c:pt idx="327">
                  <c:v>6.7916674613952637</c:v>
                </c:pt>
                <c:pt idx="328">
                  <c:v>6.8125004768371582</c:v>
                </c:pt>
                <c:pt idx="329">
                  <c:v>6.8333339691162109</c:v>
                </c:pt>
                <c:pt idx="330">
                  <c:v>6.8541674613952637</c:v>
                </c:pt>
                <c:pt idx="331">
                  <c:v>6.8750004768371582</c:v>
                </c:pt>
                <c:pt idx="332">
                  <c:v>6.8958339691162109</c:v>
                </c:pt>
                <c:pt idx="333">
                  <c:v>6.9166674613952637</c:v>
                </c:pt>
                <c:pt idx="334">
                  <c:v>6.9375004768371582</c:v>
                </c:pt>
                <c:pt idx="335">
                  <c:v>6.9583339691162109</c:v>
                </c:pt>
                <c:pt idx="336">
                  <c:v>6.9791674613952637</c:v>
                </c:pt>
                <c:pt idx="337">
                  <c:v>7.0000004768371582</c:v>
                </c:pt>
                <c:pt idx="338">
                  <c:v>7.0208339691162109</c:v>
                </c:pt>
                <c:pt idx="339">
                  <c:v>7.0416674613952637</c:v>
                </c:pt>
                <c:pt idx="340">
                  <c:v>7.0625004768371582</c:v>
                </c:pt>
                <c:pt idx="341">
                  <c:v>7.0833339691162109</c:v>
                </c:pt>
                <c:pt idx="342">
                  <c:v>7.1041674613952637</c:v>
                </c:pt>
                <c:pt idx="343">
                  <c:v>7.1250004768371582</c:v>
                </c:pt>
                <c:pt idx="344">
                  <c:v>7.1458339691162109</c:v>
                </c:pt>
                <c:pt idx="345">
                  <c:v>7.1666674613952637</c:v>
                </c:pt>
                <c:pt idx="346">
                  <c:v>7.1875004768371582</c:v>
                </c:pt>
                <c:pt idx="347">
                  <c:v>7.2083339691162109</c:v>
                </c:pt>
                <c:pt idx="348">
                  <c:v>7.2291674613952637</c:v>
                </c:pt>
                <c:pt idx="349">
                  <c:v>7.2500004768371582</c:v>
                </c:pt>
                <c:pt idx="350">
                  <c:v>7.2708339691162109</c:v>
                </c:pt>
                <c:pt idx="351">
                  <c:v>7.2916674613952637</c:v>
                </c:pt>
                <c:pt idx="352">
                  <c:v>7.3125004768371582</c:v>
                </c:pt>
                <c:pt idx="353">
                  <c:v>7.3333339691162109</c:v>
                </c:pt>
                <c:pt idx="354">
                  <c:v>7.3541674613952637</c:v>
                </c:pt>
                <c:pt idx="355">
                  <c:v>7.3750004768371582</c:v>
                </c:pt>
                <c:pt idx="356">
                  <c:v>7.3958339691162109</c:v>
                </c:pt>
                <c:pt idx="357">
                  <c:v>7.4166674613952637</c:v>
                </c:pt>
                <c:pt idx="358">
                  <c:v>7.4375004768371582</c:v>
                </c:pt>
                <c:pt idx="359">
                  <c:v>7.4583339691162109</c:v>
                </c:pt>
                <c:pt idx="360">
                  <c:v>7.4791674613952637</c:v>
                </c:pt>
                <c:pt idx="361">
                  <c:v>7.5000004768371582</c:v>
                </c:pt>
                <c:pt idx="362">
                  <c:v>7.5208339691162109</c:v>
                </c:pt>
                <c:pt idx="363">
                  <c:v>7.5416669845581055</c:v>
                </c:pt>
                <c:pt idx="364">
                  <c:v>7.5625004768371582</c:v>
                </c:pt>
                <c:pt idx="365">
                  <c:v>7.5833339691162109</c:v>
                </c:pt>
                <c:pt idx="366">
                  <c:v>7.6041669845581055</c:v>
                </c:pt>
                <c:pt idx="367">
                  <c:v>7.6250004768371582</c:v>
                </c:pt>
                <c:pt idx="368">
                  <c:v>7.6458339691162109</c:v>
                </c:pt>
                <c:pt idx="369">
                  <c:v>7.6666669845581055</c:v>
                </c:pt>
                <c:pt idx="370">
                  <c:v>7.6875004768371582</c:v>
                </c:pt>
                <c:pt idx="371">
                  <c:v>7.7083339691162109</c:v>
                </c:pt>
                <c:pt idx="372">
                  <c:v>7.7291669845581055</c:v>
                </c:pt>
                <c:pt idx="373">
                  <c:v>7.7500004768371582</c:v>
                </c:pt>
                <c:pt idx="374">
                  <c:v>7.7708339691162109</c:v>
                </c:pt>
                <c:pt idx="375">
                  <c:v>7.7916669845581055</c:v>
                </c:pt>
                <c:pt idx="376">
                  <c:v>7.8125004768371582</c:v>
                </c:pt>
                <c:pt idx="377">
                  <c:v>7.8333339691162109</c:v>
                </c:pt>
                <c:pt idx="378">
                  <c:v>7.8541669845581055</c:v>
                </c:pt>
                <c:pt idx="379">
                  <c:v>7.8750004768371582</c:v>
                </c:pt>
                <c:pt idx="380">
                  <c:v>7.8958339691162109</c:v>
                </c:pt>
                <c:pt idx="381">
                  <c:v>7.9166669845581055</c:v>
                </c:pt>
                <c:pt idx="382">
                  <c:v>7.9375004768371582</c:v>
                </c:pt>
                <c:pt idx="383">
                  <c:v>7.9583339691162109</c:v>
                </c:pt>
                <c:pt idx="384">
                  <c:v>7.9791669845581055</c:v>
                </c:pt>
                <c:pt idx="385">
                  <c:v>8.0000009536743164</c:v>
                </c:pt>
                <c:pt idx="386">
                  <c:v>8.0208339691162109</c:v>
                </c:pt>
                <c:pt idx="387">
                  <c:v>8.0416669845581055</c:v>
                </c:pt>
                <c:pt idx="388">
                  <c:v>8.0625009536743164</c:v>
                </c:pt>
                <c:pt idx="389">
                  <c:v>8.0833339691162109</c:v>
                </c:pt>
                <c:pt idx="390">
                  <c:v>8.1041669845581055</c:v>
                </c:pt>
                <c:pt idx="391">
                  <c:v>8.1250009536743164</c:v>
                </c:pt>
                <c:pt idx="392">
                  <c:v>8.1458339691162109</c:v>
                </c:pt>
                <c:pt idx="393">
                  <c:v>8.1666669845581055</c:v>
                </c:pt>
                <c:pt idx="394">
                  <c:v>8.1875009536743164</c:v>
                </c:pt>
                <c:pt idx="395">
                  <c:v>8.2083339691162109</c:v>
                </c:pt>
                <c:pt idx="396">
                  <c:v>8.2291669845581055</c:v>
                </c:pt>
                <c:pt idx="397">
                  <c:v>8.2500009536743164</c:v>
                </c:pt>
                <c:pt idx="398">
                  <c:v>8.2708339691162109</c:v>
                </c:pt>
                <c:pt idx="399">
                  <c:v>8.2916669845581055</c:v>
                </c:pt>
                <c:pt idx="400">
                  <c:v>8.3125009536743164</c:v>
                </c:pt>
                <c:pt idx="401">
                  <c:v>8.3333339691162109</c:v>
                </c:pt>
                <c:pt idx="402">
                  <c:v>8.3541669845581055</c:v>
                </c:pt>
                <c:pt idx="403">
                  <c:v>8.3750009536743164</c:v>
                </c:pt>
                <c:pt idx="404">
                  <c:v>8.3958339691162109</c:v>
                </c:pt>
                <c:pt idx="405">
                  <c:v>8.4166669845581055</c:v>
                </c:pt>
                <c:pt idx="406">
                  <c:v>8.4375009536743164</c:v>
                </c:pt>
                <c:pt idx="407">
                  <c:v>8.4583339691162109</c:v>
                </c:pt>
                <c:pt idx="408">
                  <c:v>8.4791669845581055</c:v>
                </c:pt>
                <c:pt idx="409">
                  <c:v>8.5000009536743164</c:v>
                </c:pt>
                <c:pt idx="410">
                  <c:v>8.5208339691162109</c:v>
                </c:pt>
                <c:pt idx="411">
                  <c:v>8.5416669845581055</c:v>
                </c:pt>
                <c:pt idx="412">
                  <c:v>8.5625009536743164</c:v>
                </c:pt>
                <c:pt idx="413">
                  <c:v>8.5833339691162109</c:v>
                </c:pt>
                <c:pt idx="414">
                  <c:v>8.6041669845581055</c:v>
                </c:pt>
                <c:pt idx="415">
                  <c:v>8.6250009536743164</c:v>
                </c:pt>
                <c:pt idx="416">
                  <c:v>8.6458339691162109</c:v>
                </c:pt>
                <c:pt idx="417">
                  <c:v>8.6666669845581055</c:v>
                </c:pt>
                <c:pt idx="418">
                  <c:v>8.6875009536743164</c:v>
                </c:pt>
                <c:pt idx="419">
                  <c:v>8.7083339691162109</c:v>
                </c:pt>
                <c:pt idx="420">
                  <c:v>8.7291669845581055</c:v>
                </c:pt>
                <c:pt idx="421">
                  <c:v>8.7500009536743164</c:v>
                </c:pt>
                <c:pt idx="422">
                  <c:v>8.7708339691162109</c:v>
                </c:pt>
                <c:pt idx="423">
                  <c:v>8.7916669845581055</c:v>
                </c:pt>
                <c:pt idx="424">
                  <c:v>8.8125009536743164</c:v>
                </c:pt>
                <c:pt idx="425">
                  <c:v>8.8333339691162109</c:v>
                </c:pt>
                <c:pt idx="426">
                  <c:v>8.8541669845581055</c:v>
                </c:pt>
                <c:pt idx="427">
                  <c:v>8.8750009536743164</c:v>
                </c:pt>
                <c:pt idx="428">
                  <c:v>8.8958339691162109</c:v>
                </c:pt>
                <c:pt idx="429">
                  <c:v>8.9166669845581055</c:v>
                </c:pt>
                <c:pt idx="430">
                  <c:v>8.9375009536743164</c:v>
                </c:pt>
                <c:pt idx="431">
                  <c:v>8.9583339691162109</c:v>
                </c:pt>
                <c:pt idx="432">
                  <c:v>8.9791669845581055</c:v>
                </c:pt>
                <c:pt idx="433">
                  <c:v>9.0000009536743164</c:v>
                </c:pt>
                <c:pt idx="434">
                  <c:v>9.0208339691162109</c:v>
                </c:pt>
                <c:pt idx="435">
                  <c:v>9.0416669845581055</c:v>
                </c:pt>
                <c:pt idx="436">
                  <c:v>9.0625009536743164</c:v>
                </c:pt>
                <c:pt idx="437">
                  <c:v>9.0833339691162109</c:v>
                </c:pt>
                <c:pt idx="438">
                  <c:v>9.1041669845581055</c:v>
                </c:pt>
                <c:pt idx="439">
                  <c:v>9.1250009536743164</c:v>
                </c:pt>
                <c:pt idx="440">
                  <c:v>9.1458339691162109</c:v>
                </c:pt>
                <c:pt idx="441">
                  <c:v>9.1666669845581055</c:v>
                </c:pt>
                <c:pt idx="442">
                  <c:v>9.1875009536743164</c:v>
                </c:pt>
                <c:pt idx="443">
                  <c:v>9.2083339691162109</c:v>
                </c:pt>
                <c:pt idx="444">
                  <c:v>9.2291669845581055</c:v>
                </c:pt>
                <c:pt idx="445">
                  <c:v>9.2500009536743164</c:v>
                </c:pt>
                <c:pt idx="446">
                  <c:v>9.2708339691162109</c:v>
                </c:pt>
                <c:pt idx="447">
                  <c:v>9.2916669845581055</c:v>
                </c:pt>
                <c:pt idx="448">
                  <c:v>9.3125009536743164</c:v>
                </c:pt>
                <c:pt idx="449">
                  <c:v>9.3333339691162109</c:v>
                </c:pt>
                <c:pt idx="450">
                  <c:v>9.3541679382324219</c:v>
                </c:pt>
                <c:pt idx="451">
                  <c:v>9.3750009536743164</c:v>
                </c:pt>
                <c:pt idx="452">
                  <c:v>9.3958339691162109</c:v>
                </c:pt>
                <c:pt idx="453">
                  <c:v>9.4166679382324219</c:v>
                </c:pt>
                <c:pt idx="454">
                  <c:v>9.4375009536743164</c:v>
                </c:pt>
                <c:pt idx="455">
                  <c:v>9.4583339691162109</c:v>
                </c:pt>
                <c:pt idx="456">
                  <c:v>9.4791679382324219</c:v>
                </c:pt>
                <c:pt idx="457">
                  <c:v>9.5000009536743164</c:v>
                </c:pt>
                <c:pt idx="458">
                  <c:v>9.5208339691162109</c:v>
                </c:pt>
                <c:pt idx="459">
                  <c:v>9.5416679382324219</c:v>
                </c:pt>
                <c:pt idx="460">
                  <c:v>9.5625009536743164</c:v>
                </c:pt>
                <c:pt idx="461">
                  <c:v>9.5833339691162109</c:v>
                </c:pt>
                <c:pt idx="462">
                  <c:v>9.6041679382324219</c:v>
                </c:pt>
                <c:pt idx="463">
                  <c:v>9.6250009536743164</c:v>
                </c:pt>
                <c:pt idx="464">
                  <c:v>9.6458339691162109</c:v>
                </c:pt>
                <c:pt idx="465">
                  <c:v>9.6666679382324219</c:v>
                </c:pt>
                <c:pt idx="466">
                  <c:v>9.6875009536743164</c:v>
                </c:pt>
                <c:pt idx="467">
                  <c:v>9.7083339691162109</c:v>
                </c:pt>
                <c:pt idx="468">
                  <c:v>9.7291679382324219</c:v>
                </c:pt>
                <c:pt idx="469">
                  <c:v>9.7500009536743164</c:v>
                </c:pt>
                <c:pt idx="470">
                  <c:v>9.7708339691162109</c:v>
                </c:pt>
                <c:pt idx="471">
                  <c:v>9.7916679382324219</c:v>
                </c:pt>
                <c:pt idx="472">
                  <c:v>9.8125009536743164</c:v>
                </c:pt>
                <c:pt idx="473">
                  <c:v>9.8333339691162109</c:v>
                </c:pt>
                <c:pt idx="474">
                  <c:v>9.8541679382324219</c:v>
                </c:pt>
                <c:pt idx="475">
                  <c:v>9.8750009536743164</c:v>
                </c:pt>
                <c:pt idx="476">
                  <c:v>9.8958339691162109</c:v>
                </c:pt>
                <c:pt idx="477">
                  <c:v>9.9166679382324219</c:v>
                </c:pt>
                <c:pt idx="478">
                  <c:v>9.9375009536743164</c:v>
                </c:pt>
                <c:pt idx="479">
                  <c:v>9.9583339691162109</c:v>
                </c:pt>
                <c:pt idx="480">
                  <c:v>9.9791679382324219</c:v>
                </c:pt>
                <c:pt idx="481">
                  <c:v>10.000000953674316</c:v>
                </c:pt>
                <c:pt idx="482">
                  <c:v>10.020833969116211</c:v>
                </c:pt>
                <c:pt idx="483">
                  <c:v>10.041667938232422</c:v>
                </c:pt>
                <c:pt idx="484">
                  <c:v>10.062500953674316</c:v>
                </c:pt>
                <c:pt idx="485">
                  <c:v>10.083333969116211</c:v>
                </c:pt>
                <c:pt idx="486">
                  <c:v>10.104167938232422</c:v>
                </c:pt>
                <c:pt idx="487">
                  <c:v>10.125000953674316</c:v>
                </c:pt>
                <c:pt idx="488">
                  <c:v>10.145833969116211</c:v>
                </c:pt>
                <c:pt idx="489">
                  <c:v>10.166667938232422</c:v>
                </c:pt>
                <c:pt idx="490">
                  <c:v>10.187500953674316</c:v>
                </c:pt>
                <c:pt idx="491">
                  <c:v>10.208333969116211</c:v>
                </c:pt>
                <c:pt idx="492">
                  <c:v>10.229167938232422</c:v>
                </c:pt>
                <c:pt idx="493">
                  <c:v>10.250000953674316</c:v>
                </c:pt>
                <c:pt idx="494">
                  <c:v>10.270833969116211</c:v>
                </c:pt>
                <c:pt idx="495">
                  <c:v>10.291667938232422</c:v>
                </c:pt>
                <c:pt idx="496">
                  <c:v>10.312500953674316</c:v>
                </c:pt>
                <c:pt idx="497">
                  <c:v>10.333333969116211</c:v>
                </c:pt>
                <c:pt idx="498">
                  <c:v>10.354167938232422</c:v>
                </c:pt>
                <c:pt idx="499">
                  <c:v>10.375000953674316</c:v>
                </c:pt>
                <c:pt idx="500">
                  <c:v>10.395833969116211</c:v>
                </c:pt>
                <c:pt idx="501">
                  <c:v>10.416667938232422</c:v>
                </c:pt>
                <c:pt idx="502">
                  <c:v>10.437500953674316</c:v>
                </c:pt>
                <c:pt idx="503">
                  <c:v>10.458333969116211</c:v>
                </c:pt>
                <c:pt idx="504">
                  <c:v>10.479167938232422</c:v>
                </c:pt>
                <c:pt idx="505">
                  <c:v>10.500000953674316</c:v>
                </c:pt>
                <c:pt idx="506">
                  <c:v>10.520833969116211</c:v>
                </c:pt>
                <c:pt idx="507">
                  <c:v>10.541667938232422</c:v>
                </c:pt>
                <c:pt idx="508">
                  <c:v>10.562500953674316</c:v>
                </c:pt>
                <c:pt idx="509">
                  <c:v>10.583333969116211</c:v>
                </c:pt>
                <c:pt idx="510">
                  <c:v>10.604167938232422</c:v>
                </c:pt>
                <c:pt idx="511">
                  <c:v>10.625000953674316</c:v>
                </c:pt>
                <c:pt idx="512">
                  <c:v>10.645833969116211</c:v>
                </c:pt>
                <c:pt idx="513">
                  <c:v>10.666667938232422</c:v>
                </c:pt>
                <c:pt idx="514">
                  <c:v>10.687500953674316</c:v>
                </c:pt>
                <c:pt idx="515">
                  <c:v>10.708333969116211</c:v>
                </c:pt>
                <c:pt idx="516">
                  <c:v>10.729167938232422</c:v>
                </c:pt>
                <c:pt idx="517">
                  <c:v>10.750000953674316</c:v>
                </c:pt>
                <c:pt idx="518">
                  <c:v>10.770833969116211</c:v>
                </c:pt>
                <c:pt idx="519">
                  <c:v>10.791667938232422</c:v>
                </c:pt>
                <c:pt idx="520">
                  <c:v>10.812500953674316</c:v>
                </c:pt>
                <c:pt idx="521">
                  <c:v>10.833333969116211</c:v>
                </c:pt>
                <c:pt idx="522">
                  <c:v>10.854167938232422</c:v>
                </c:pt>
                <c:pt idx="523">
                  <c:v>10.875000953674316</c:v>
                </c:pt>
                <c:pt idx="524">
                  <c:v>10.895833969116211</c:v>
                </c:pt>
                <c:pt idx="525">
                  <c:v>10.916667938232422</c:v>
                </c:pt>
                <c:pt idx="526">
                  <c:v>10.937500953674316</c:v>
                </c:pt>
                <c:pt idx="527">
                  <c:v>10.958333969116211</c:v>
                </c:pt>
                <c:pt idx="528">
                  <c:v>10.979167938232422</c:v>
                </c:pt>
                <c:pt idx="529">
                  <c:v>11.000000953674316</c:v>
                </c:pt>
                <c:pt idx="530">
                  <c:v>11.020833969116211</c:v>
                </c:pt>
                <c:pt idx="531">
                  <c:v>11.041667938232422</c:v>
                </c:pt>
                <c:pt idx="532">
                  <c:v>11.062500953674316</c:v>
                </c:pt>
                <c:pt idx="533">
                  <c:v>11.083333969116211</c:v>
                </c:pt>
                <c:pt idx="534">
                  <c:v>11.104167938232422</c:v>
                </c:pt>
                <c:pt idx="535">
                  <c:v>11.125000953674316</c:v>
                </c:pt>
                <c:pt idx="536">
                  <c:v>11.145833969116211</c:v>
                </c:pt>
                <c:pt idx="537">
                  <c:v>11.166667938232422</c:v>
                </c:pt>
                <c:pt idx="538">
                  <c:v>11.187500953674316</c:v>
                </c:pt>
                <c:pt idx="539">
                  <c:v>11.208333969116211</c:v>
                </c:pt>
                <c:pt idx="540">
                  <c:v>11.229167938232422</c:v>
                </c:pt>
                <c:pt idx="541">
                  <c:v>11.250000953674316</c:v>
                </c:pt>
                <c:pt idx="542">
                  <c:v>11.270833969116211</c:v>
                </c:pt>
                <c:pt idx="543">
                  <c:v>11.291667938232422</c:v>
                </c:pt>
                <c:pt idx="544">
                  <c:v>11.312500953674316</c:v>
                </c:pt>
                <c:pt idx="545">
                  <c:v>11.333333969116211</c:v>
                </c:pt>
                <c:pt idx="546">
                  <c:v>11.354167938232422</c:v>
                </c:pt>
                <c:pt idx="547">
                  <c:v>11.375000953674316</c:v>
                </c:pt>
                <c:pt idx="548">
                  <c:v>11.395833969116211</c:v>
                </c:pt>
                <c:pt idx="549">
                  <c:v>11.416667938232422</c:v>
                </c:pt>
                <c:pt idx="550">
                  <c:v>11.437500953674316</c:v>
                </c:pt>
                <c:pt idx="551">
                  <c:v>11.458333969116211</c:v>
                </c:pt>
                <c:pt idx="552">
                  <c:v>11.479167938232422</c:v>
                </c:pt>
                <c:pt idx="553">
                  <c:v>11.500000953674316</c:v>
                </c:pt>
                <c:pt idx="554">
                  <c:v>11.520833969116211</c:v>
                </c:pt>
                <c:pt idx="555">
                  <c:v>11.541666984558105</c:v>
                </c:pt>
                <c:pt idx="556">
                  <c:v>11.562500953674316</c:v>
                </c:pt>
                <c:pt idx="557">
                  <c:v>11.583333969116211</c:v>
                </c:pt>
                <c:pt idx="558">
                  <c:v>11.604166984558105</c:v>
                </c:pt>
                <c:pt idx="559">
                  <c:v>11.625000953674316</c:v>
                </c:pt>
                <c:pt idx="560">
                  <c:v>11.645833969116211</c:v>
                </c:pt>
                <c:pt idx="561">
                  <c:v>11.666666984558105</c:v>
                </c:pt>
                <c:pt idx="562">
                  <c:v>11.687500953674316</c:v>
                </c:pt>
                <c:pt idx="563">
                  <c:v>11.708333969116211</c:v>
                </c:pt>
                <c:pt idx="564">
                  <c:v>11.729166984558105</c:v>
                </c:pt>
                <c:pt idx="565">
                  <c:v>11.750000953674316</c:v>
                </c:pt>
                <c:pt idx="566">
                  <c:v>11.770833969116211</c:v>
                </c:pt>
                <c:pt idx="567">
                  <c:v>11.791666984558105</c:v>
                </c:pt>
                <c:pt idx="568">
                  <c:v>11.812500953674316</c:v>
                </c:pt>
                <c:pt idx="569">
                  <c:v>11.833333969116211</c:v>
                </c:pt>
                <c:pt idx="570">
                  <c:v>11.854166984558105</c:v>
                </c:pt>
                <c:pt idx="571">
                  <c:v>11.875000953674316</c:v>
                </c:pt>
                <c:pt idx="572">
                  <c:v>11.895833969116211</c:v>
                </c:pt>
                <c:pt idx="573">
                  <c:v>11.916666984558105</c:v>
                </c:pt>
                <c:pt idx="574">
                  <c:v>11.937500953674316</c:v>
                </c:pt>
                <c:pt idx="575">
                  <c:v>11.958333969116211</c:v>
                </c:pt>
                <c:pt idx="576">
                  <c:v>11.979166984558105</c:v>
                </c:pt>
                <c:pt idx="577">
                  <c:v>12.000000953674316</c:v>
                </c:pt>
                <c:pt idx="578">
                  <c:v>12.020833969116211</c:v>
                </c:pt>
                <c:pt idx="579">
                  <c:v>12.041666984558105</c:v>
                </c:pt>
                <c:pt idx="580">
                  <c:v>12.062500953674316</c:v>
                </c:pt>
                <c:pt idx="581">
                  <c:v>12.083333969116211</c:v>
                </c:pt>
                <c:pt idx="582">
                  <c:v>12.104166984558105</c:v>
                </c:pt>
                <c:pt idx="583">
                  <c:v>12.125000953674316</c:v>
                </c:pt>
                <c:pt idx="584">
                  <c:v>12.145833969116211</c:v>
                </c:pt>
                <c:pt idx="585">
                  <c:v>12.166666984558105</c:v>
                </c:pt>
                <c:pt idx="586">
                  <c:v>12.187500953674316</c:v>
                </c:pt>
                <c:pt idx="587">
                  <c:v>12.208333969116211</c:v>
                </c:pt>
                <c:pt idx="588">
                  <c:v>12.229166984558105</c:v>
                </c:pt>
                <c:pt idx="589">
                  <c:v>12.250000953674316</c:v>
                </c:pt>
                <c:pt idx="590">
                  <c:v>12.270833969116211</c:v>
                </c:pt>
                <c:pt idx="591">
                  <c:v>12.291666984558105</c:v>
                </c:pt>
                <c:pt idx="592">
                  <c:v>12.312500953674316</c:v>
                </c:pt>
                <c:pt idx="593">
                  <c:v>12.333333969116211</c:v>
                </c:pt>
                <c:pt idx="594">
                  <c:v>12.354166984558105</c:v>
                </c:pt>
                <c:pt idx="595">
                  <c:v>12.375000953674316</c:v>
                </c:pt>
                <c:pt idx="596">
                  <c:v>12.395833969116211</c:v>
                </c:pt>
                <c:pt idx="597">
                  <c:v>12.416666984558105</c:v>
                </c:pt>
                <c:pt idx="598">
                  <c:v>12.437500953674316</c:v>
                </c:pt>
                <c:pt idx="599">
                  <c:v>12.458333969116211</c:v>
                </c:pt>
                <c:pt idx="600">
                  <c:v>12.479166984558105</c:v>
                </c:pt>
                <c:pt idx="601">
                  <c:v>12.500000953674316</c:v>
                </c:pt>
                <c:pt idx="602">
                  <c:v>12.520833969116211</c:v>
                </c:pt>
                <c:pt idx="603">
                  <c:v>12.541666984558105</c:v>
                </c:pt>
                <c:pt idx="604">
                  <c:v>12.562500953674316</c:v>
                </c:pt>
                <c:pt idx="605">
                  <c:v>12.583333969116211</c:v>
                </c:pt>
                <c:pt idx="606">
                  <c:v>12.604166984558105</c:v>
                </c:pt>
                <c:pt idx="607">
                  <c:v>12.625000953674316</c:v>
                </c:pt>
                <c:pt idx="608">
                  <c:v>12.645833969116211</c:v>
                </c:pt>
                <c:pt idx="609">
                  <c:v>12.666666984558105</c:v>
                </c:pt>
                <c:pt idx="610">
                  <c:v>12.687500953674316</c:v>
                </c:pt>
                <c:pt idx="611">
                  <c:v>12.708333969116211</c:v>
                </c:pt>
                <c:pt idx="612">
                  <c:v>12.729166984558105</c:v>
                </c:pt>
                <c:pt idx="613">
                  <c:v>12.750000953674316</c:v>
                </c:pt>
                <c:pt idx="614">
                  <c:v>12.770833969116211</c:v>
                </c:pt>
                <c:pt idx="615">
                  <c:v>12.791666984558105</c:v>
                </c:pt>
                <c:pt idx="616">
                  <c:v>12.812500953674316</c:v>
                </c:pt>
                <c:pt idx="617">
                  <c:v>12.833333969116211</c:v>
                </c:pt>
                <c:pt idx="618">
                  <c:v>12.854166984558105</c:v>
                </c:pt>
                <c:pt idx="619">
                  <c:v>12.875000953674316</c:v>
                </c:pt>
                <c:pt idx="620">
                  <c:v>12.895833969116211</c:v>
                </c:pt>
                <c:pt idx="621">
                  <c:v>12.916666984558105</c:v>
                </c:pt>
                <c:pt idx="622">
                  <c:v>12.937500953674316</c:v>
                </c:pt>
                <c:pt idx="623">
                  <c:v>12.958333969116211</c:v>
                </c:pt>
                <c:pt idx="624">
                  <c:v>12.979166984558105</c:v>
                </c:pt>
                <c:pt idx="625">
                  <c:v>13.000000953674316</c:v>
                </c:pt>
                <c:pt idx="626">
                  <c:v>13.020833969116211</c:v>
                </c:pt>
                <c:pt idx="627">
                  <c:v>13.041666984558105</c:v>
                </c:pt>
                <c:pt idx="628">
                  <c:v>13.062500953674316</c:v>
                </c:pt>
                <c:pt idx="629">
                  <c:v>13.083333969116211</c:v>
                </c:pt>
                <c:pt idx="630">
                  <c:v>13.104166984558105</c:v>
                </c:pt>
                <c:pt idx="631">
                  <c:v>13.125000953674316</c:v>
                </c:pt>
                <c:pt idx="632">
                  <c:v>13.145833969116211</c:v>
                </c:pt>
                <c:pt idx="633">
                  <c:v>13.166666984558105</c:v>
                </c:pt>
                <c:pt idx="634">
                  <c:v>13.187500953674316</c:v>
                </c:pt>
                <c:pt idx="635">
                  <c:v>13.208333969116211</c:v>
                </c:pt>
                <c:pt idx="636">
                  <c:v>13.229166984558105</c:v>
                </c:pt>
                <c:pt idx="637">
                  <c:v>13.250000953674316</c:v>
                </c:pt>
                <c:pt idx="638">
                  <c:v>13.270833969116211</c:v>
                </c:pt>
                <c:pt idx="639">
                  <c:v>13.291666984558105</c:v>
                </c:pt>
                <c:pt idx="640">
                  <c:v>13.312500953674316</c:v>
                </c:pt>
                <c:pt idx="641">
                  <c:v>13.333333969116211</c:v>
                </c:pt>
                <c:pt idx="642">
                  <c:v>13.354166984558105</c:v>
                </c:pt>
                <c:pt idx="643">
                  <c:v>13.375000953674316</c:v>
                </c:pt>
                <c:pt idx="644">
                  <c:v>13.395833969116211</c:v>
                </c:pt>
                <c:pt idx="645">
                  <c:v>13.416666984558105</c:v>
                </c:pt>
                <c:pt idx="646">
                  <c:v>13.437500953674316</c:v>
                </c:pt>
                <c:pt idx="647">
                  <c:v>13.458333969116211</c:v>
                </c:pt>
                <c:pt idx="648">
                  <c:v>13.479166984558105</c:v>
                </c:pt>
                <c:pt idx="649">
                  <c:v>13.500000953674316</c:v>
                </c:pt>
                <c:pt idx="650">
                  <c:v>13.520833969116211</c:v>
                </c:pt>
                <c:pt idx="651">
                  <c:v>13.541666984558105</c:v>
                </c:pt>
                <c:pt idx="652">
                  <c:v>13.562500953674316</c:v>
                </c:pt>
                <c:pt idx="653">
                  <c:v>13.583333969116211</c:v>
                </c:pt>
                <c:pt idx="654">
                  <c:v>13.604166984558105</c:v>
                </c:pt>
                <c:pt idx="655">
                  <c:v>13.625000953674316</c:v>
                </c:pt>
                <c:pt idx="656">
                  <c:v>13.645833969116211</c:v>
                </c:pt>
                <c:pt idx="657">
                  <c:v>13.666666984558105</c:v>
                </c:pt>
                <c:pt idx="658">
                  <c:v>13.687500953674316</c:v>
                </c:pt>
                <c:pt idx="659">
                  <c:v>13.708333969116211</c:v>
                </c:pt>
                <c:pt idx="660">
                  <c:v>13.729166984558105</c:v>
                </c:pt>
                <c:pt idx="661">
                  <c:v>13.750000953674316</c:v>
                </c:pt>
                <c:pt idx="662">
                  <c:v>13.770833969116211</c:v>
                </c:pt>
                <c:pt idx="663">
                  <c:v>13.791666984558105</c:v>
                </c:pt>
                <c:pt idx="664">
                  <c:v>13.812500953674316</c:v>
                </c:pt>
                <c:pt idx="665">
                  <c:v>13.833333969116211</c:v>
                </c:pt>
                <c:pt idx="666">
                  <c:v>13.854166984558105</c:v>
                </c:pt>
                <c:pt idx="667">
                  <c:v>13.875000953674316</c:v>
                </c:pt>
                <c:pt idx="668">
                  <c:v>13.895833969116211</c:v>
                </c:pt>
                <c:pt idx="669">
                  <c:v>13.916666984558105</c:v>
                </c:pt>
                <c:pt idx="670">
                  <c:v>13.937500953674316</c:v>
                </c:pt>
                <c:pt idx="671">
                  <c:v>13.958333969116211</c:v>
                </c:pt>
                <c:pt idx="672">
                  <c:v>13.979166984558105</c:v>
                </c:pt>
                <c:pt idx="673">
                  <c:v>14.000000953674316</c:v>
                </c:pt>
                <c:pt idx="674">
                  <c:v>14.020833969116211</c:v>
                </c:pt>
                <c:pt idx="675">
                  <c:v>14.041666984558105</c:v>
                </c:pt>
                <c:pt idx="676">
                  <c:v>14.062500953674316</c:v>
                </c:pt>
                <c:pt idx="677">
                  <c:v>14.083333969116211</c:v>
                </c:pt>
                <c:pt idx="678">
                  <c:v>14.104166984558105</c:v>
                </c:pt>
                <c:pt idx="679">
                  <c:v>14.125000953674316</c:v>
                </c:pt>
                <c:pt idx="680">
                  <c:v>14.145833969116211</c:v>
                </c:pt>
                <c:pt idx="681">
                  <c:v>14.166666984558105</c:v>
                </c:pt>
                <c:pt idx="682">
                  <c:v>14.187500953674316</c:v>
                </c:pt>
                <c:pt idx="683">
                  <c:v>14.208333969116211</c:v>
                </c:pt>
                <c:pt idx="684">
                  <c:v>14.229166984558105</c:v>
                </c:pt>
                <c:pt idx="685">
                  <c:v>14.250000953674316</c:v>
                </c:pt>
                <c:pt idx="686">
                  <c:v>14.270833969116211</c:v>
                </c:pt>
                <c:pt idx="687">
                  <c:v>14.291666984558105</c:v>
                </c:pt>
                <c:pt idx="688">
                  <c:v>14.312500953674316</c:v>
                </c:pt>
                <c:pt idx="689">
                  <c:v>14.333333969116211</c:v>
                </c:pt>
                <c:pt idx="690">
                  <c:v>14.354166984558105</c:v>
                </c:pt>
                <c:pt idx="691">
                  <c:v>14.375000953674316</c:v>
                </c:pt>
                <c:pt idx="692">
                  <c:v>14.395833969116211</c:v>
                </c:pt>
                <c:pt idx="693">
                  <c:v>14.416666984558105</c:v>
                </c:pt>
                <c:pt idx="694">
                  <c:v>14.437500953674316</c:v>
                </c:pt>
                <c:pt idx="695">
                  <c:v>14.458333969116211</c:v>
                </c:pt>
                <c:pt idx="696">
                  <c:v>14.479166984558105</c:v>
                </c:pt>
                <c:pt idx="697">
                  <c:v>14.500000953674316</c:v>
                </c:pt>
                <c:pt idx="698">
                  <c:v>14.520833969116211</c:v>
                </c:pt>
                <c:pt idx="699">
                  <c:v>14.541666984558105</c:v>
                </c:pt>
                <c:pt idx="700">
                  <c:v>14.562500953674316</c:v>
                </c:pt>
                <c:pt idx="701">
                  <c:v>14.583333969116211</c:v>
                </c:pt>
                <c:pt idx="702">
                  <c:v>14.604166984558105</c:v>
                </c:pt>
                <c:pt idx="703">
                  <c:v>14.625000953674316</c:v>
                </c:pt>
                <c:pt idx="704">
                  <c:v>14.645833969116211</c:v>
                </c:pt>
                <c:pt idx="705">
                  <c:v>14.666666984558105</c:v>
                </c:pt>
                <c:pt idx="706">
                  <c:v>14.687500953674316</c:v>
                </c:pt>
                <c:pt idx="707">
                  <c:v>14.708333969116211</c:v>
                </c:pt>
                <c:pt idx="708">
                  <c:v>14.729166984558105</c:v>
                </c:pt>
                <c:pt idx="709">
                  <c:v>14.750000953674316</c:v>
                </c:pt>
                <c:pt idx="710">
                  <c:v>14.770833969116211</c:v>
                </c:pt>
                <c:pt idx="711">
                  <c:v>14.791666984558105</c:v>
                </c:pt>
                <c:pt idx="712">
                  <c:v>14.812500953674316</c:v>
                </c:pt>
                <c:pt idx="713">
                  <c:v>14.833333969116211</c:v>
                </c:pt>
                <c:pt idx="714">
                  <c:v>14.854166984558105</c:v>
                </c:pt>
                <c:pt idx="715">
                  <c:v>14.875000953674316</c:v>
                </c:pt>
                <c:pt idx="716">
                  <c:v>14.895833969116211</c:v>
                </c:pt>
                <c:pt idx="717">
                  <c:v>14.916666984558105</c:v>
                </c:pt>
                <c:pt idx="718">
                  <c:v>14.937500953674316</c:v>
                </c:pt>
                <c:pt idx="719">
                  <c:v>14.958333969116211</c:v>
                </c:pt>
                <c:pt idx="720">
                  <c:v>14.979166984558105</c:v>
                </c:pt>
                <c:pt idx="721">
                  <c:v>15.000000953674316</c:v>
                </c:pt>
                <c:pt idx="722">
                  <c:v>15.020833969116211</c:v>
                </c:pt>
                <c:pt idx="723">
                  <c:v>15.041666984558105</c:v>
                </c:pt>
                <c:pt idx="724">
                  <c:v>15.062500953674316</c:v>
                </c:pt>
                <c:pt idx="725">
                  <c:v>15.083333969116211</c:v>
                </c:pt>
                <c:pt idx="726">
                  <c:v>15.104166984558105</c:v>
                </c:pt>
                <c:pt idx="727">
                  <c:v>15.125000953674316</c:v>
                </c:pt>
                <c:pt idx="728">
                  <c:v>15.145833969116211</c:v>
                </c:pt>
                <c:pt idx="729">
                  <c:v>15.166666984558105</c:v>
                </c:pt>
                <c:pt idx="730">
                  <c:v>15.187500953674316</c:v>
                </c:pt>
                <c:pt idx="731">
                  <c:v>15.208333969116211</c:v>
                </c:pt>
                <c:pt idx="732">
                  <c:v>15.229166984558105</c:v>
                </c:pt>
                <c:pt idx="733">
                  <c:v>15.250000953674316</c:v>
                </c:pt>
                <c:pt idx="734">
                  <c:v>15.270833969116211</c:v>
                </c:pt>
                <c:pt idx="735">
                  <c:v>15.291666984558105</c:v>
                </c:pt>
                <c:pt idx="736">
                  <c:v>15.312500953674316</c:v>
                </c:pt>
                <c:pt idx="737">
                  <c:v>15.333333969116211</c:v>
                </c:pt>
                <c:pt idx="738">
                  <c:v>15.354166984558105</c:v>
                </c:pt>
                <c:pt idx="739">
                  <c:v>15.375000953674316</c:v>
                </c:pt>
                <c:pt idx="740">
                  <c:v>15.395833969116211</c:v>
                </c:pt>
                <c:pt idx="741">
                  <c:v>15.416666984558105</c:v>
                </c:pt>
                <c:pt idx="742">
                  <c:v>15.437500953674316</c:v>
                </c:pt>
                <c:pt idx="743">
                  <c:v>15.458333969116211</c:v>
                </c:pt>
                <c:pt idx="744">
                  <c:v>15.479166984558105</c:v>
                </c:pt>
                <c:pt idx="745">
                  <c:v>15.500000953674316</c:v>
                </c:pt>
                <c:pt idx="746">
                  <c:v>15.520833969116211</c:v>
                </c:pt>
                <c:pt idx="747">
                  <c:v>15.541666984558105</c:v>
                </c:pt>
                <c:pt idx="748">
                  <c:v>15.562500953674316</c:v>
                </c:pt>
                <c:pt idx="749">
                  <c:v>15.583333969116211</c:v>
                </c:pt>
                <c:pt idx="750">
                  <c:v>15.604166984558105</c:v>
                </c:pt>
                <c:pt idx="751">
                  <c:v>15.625000953674316</c:v>
                </c:pt>
                <c:pt idx="752">
                  <c:v>15.645833969116211</c:v>
                </c:pt>
                <c:pt idx="753">
                  <c:v>15.666666984558105</c:v>
                </c:pt>
                <c:pt idx="754">
                  <c:v>15.687500953674316</c:v>
                </c:pt>
                <c:pt idx="755">
                  <c:v>15.708333969116211</c:v>
                </c:pt>
                <c:pt idx="756">
                  <c:v>15.729166984558105</c:v>
                </c:pt>
                <c:pt idx="757">
                  <c:v>15.750000953674316</c:v>
                </c:pt>
                <c:pt idx="758">
                  <c:v>15.770833969116211</c:v>
                </c:pt>
                <c:pt idx="759">
                  <c:v>15.791666984558105</c:v>
                </c:pt>
                <c:pt idx="760">
                  <c:v>15.812500953674316</c:v>
                </c:pt>
                <c:pt idx="761">
                  <c:v>15.833333969116211</c:v>
                </c:pt>
                <c:pt idx="762">
                  <c:v>15.854166984558105</c:v>
                </c:pt>
                <c:pt idx="763">
                  <c:v>15.875000953674316</c:v>
                </c:pt>
                <c:pt idx="764">
                  <c:v>15.895833969116211</c:v>
                </c:pt>
                <c:pt idx="765">
                  <c:v>15.916666984558105</c:v>
                </c:pt>
                <c:pt idx="766">
                  <c:v>15.937500953674316</c:v>
                </c:pt>
                <c:pt idx="767">
                  <c:v>15.958333969116211</c:v>
                </c:pt>
                <c:pt idx="768">
                  <c:v>15.979166984558105</c:v>
                </c:pt>
                <c:pt idx="769">
                  <c:v>16</c:v>
                </c:pt>
                <c:pt idx="770">
                  <c:v>16.020833969116211</c:v>
                </c:pt>
                <c:pt idx="771">
                  <c:v>16.041666030883789</c:v>
                </c:pt>
                <c:pt idx="772">
                  <c:v>16.0625</c:v>
                </c:pt>
                <c:pt idx="773">
                  <c:v>16.083333969116211</c:v>
                </c:pt>
                <c:pt idx="774">
                  <c:v>16.104166030883789</c:v>
                </c:pt>
                <c:pt idx="775">
                  <c:v>16.125</c:v>
                </c:pt>
                <c:pt idx="776">
                  <c:v>16.145833969116211</c:v>
                </c:pt>
                <c:pt idx="777">
                  <c:v>16.166666030883789</c:v>
                </c:pt>
                <c:pt idx="778">
                  <c:v>16.1875</c:v>
                </c:pt>
                <c:pt idx="779">
                  <c:v>16.208333969116211</c:v>
                </c:pt>
                <c:pt idx="780">
                  <c:v>16.229166030883789</c:v>
                </c:pt>
                <c:pt idx="781">
                  <c:v>16.25</c:v>
                </c:pt>
                <c:pt idx="782">
                  <c:v>16.270833969116211</c:v>
                </c:pt>
                <c:pt idx="783">
                  <c:v>16.291666030883789</c:v>
                </c:pt>
                <c:pt idx="784">
                  <c:v>16.3125</c:v>
                </c:pt>
                <c:pt idx="785">
                  <c:v>16.333333969116211</c:v>
                </c:pt>
                <c:pt idx="786">
                  <c:v>16.354166030883789</c:v>
                </c:pt>
                <c:pt idx="787">
                  <c:v>16.375</c:v>
                </c:pt>
                <c:pt idx="788">
                  <c:v>16.395833969116211</c:v>
                </c:pt>
                <c:pt idx="789">
                  <c:v>16.416666030883789</c:v>
                </c:pt>
                <c:pt idx="790">
                  <c:v>16.4375</c:v>
                </c:pt>
                <c:pt idx="791">
                  <c:v>16.458333969116211</c:v>
                </c:pt>
                <c:pt idx="792">
                  <c:v>16.479166030883789</c:v>
                </c:pt>
                <c:pt idx="793">
                  <c:v>16.5</c:v>
                </c:pt>
                <c:pt idx="794">
                  <c:v>16.520833969116211</c:v>
                </c:pt>
                <c:pt idx="795">
                  <c:v>16.541666030883789</c:v>
                </c:pt>
                <c:pt idx="796">
                  <c:v>16.5625</c:v>
                </c:pt>
                <c:pt idx="797">
                  <c:v>16.583333969116211</c:v>
                </c:pt>
                <c:pt idx="798">
                  <c:v>16.604166030883789</c:v>
                </c:pt>
                <c:pt idx="799">
                  <c:v>16.625</c:v>
                </c:pt>
                <c:pt idx="800">
                  <c:v>16.645833969116211</c:v>
                </c:pt>
                <c:pt idx="801">
                  <c:v>16.666666030883789</c:v>
                </c:pt>
                <c:pt idx="802">
                  <c:v>16.6875</c:v>
                </c:pt>
                <c:pt idx="803">
                  <c:v>16.708333969116211</c:v>
                </c:pt>
                <c:pt idx="804">
                  <c:v>16.729166030883789</c:v>
                </c:pt>
                <c:pt idx="805">
                  <c:v>16.75</c:v>
                </c:pt>
                <c:pt idx="806">
                  <c:v>16.770833969116211</c:v>
                </c:pt>
                <c:pt idx="807">
                  <c:v>16.791666030883789</c:v>
                </c:pt>
                <c:pt idx="808">
                  <c:v>16.8125</c:v>
                </c:pt>
                <c:pt idx="809">
                  <c:v>16.833333969116211</c:v>
                </c:pt>
                <c:pt idx="810">
                  <c:v>16.854166030883789</c:v>
                </c:pt>
                <c:pt idx="811">
                  <c:v>16.875</c:v>
                </c:pt>
                <c:pt idx="812">
                  <c:v>16.895833969116211</c:v>
                </c:pt>
                <c:pt idx="813">
                  <c:v>16.916666030883789</c:v>
                </c:pt>
                <c:pt idx="814">
                  <c:v>16.9375</c:v>
                </c:pt>
                <c:pt idx="815">
                  <c:v>16.958333969116211</c:v>
                </c:pt>
                <c:pt idx="816">
                  <c:v>16.979166030883789</c:v>
                </c:pt>
                <c:pt idx="817">
                  <c:v>17</c:v>
                </c:pt>
                <c:pt idx="818">
                  <c:v>17.020833969116211</c:v>
                </c:pt>
                <c:pt idx="819">
                  <c:v>17.041666030883789</c:v>
                </c:pt>
                <c:pt idx="820">
                  <c:v>17.0625</c:v>
                </c:pt>
                <c:pt idx="821">
                  <c:v>17.083333969116211</c:v>
                </c:pt>
                <c:pt idx="822">
                  <c:v>17.104166030883789</c:v>
                </c:pt>
                <c:pt idx="823">
                  <c:v>17.125</c:v>
                </c:pt>
                <c:pt idx="824">
                  <c:v>17.145833969116211</c:v>
                </c:pt>
                <c:pt idx="825">
                  <c:v>17.166666030883789</c:v>
                </c:pt>
                <c:pt idx="826">
                  <c:v>17.1875</c:v>
                </c:pt>
                <c:pt idx="827">
                  <c:v>17.208333969116211</c:v>
                </c:pt>
                <c:pt idx="828">
                  <c:v>17.229166030883789</c:v>
                </c:pt>
                <c:pt idx="829">
                  <c:v>17.25</c:v>
                </c:pt>
                <c:pt idx="830">
                  <c:v>17.270833969116211</c:v>
                </c:pt>
                <c:pt idx="831">
                  <c:v>17.291666030883789</c:v>
                </c:pt>
                <c:pt idx="832">
                  <c:v>17.3125</c:v>
                </c:pt>
                <c:pt idx="833">
                  <c:v>17.333333969116211</c:v>
                </c:pt>
                <c:pt idx="834">
                  <c:v>17.354167938232422</c:v>
                </c:pt>
                <c:pt idx="835">
                  <c:v>17.375</c:v>
                </c:pt>
                <c:pt idx="836">
                  <c:v>17.395833969116211</c:v>
                </c:pt>
                <c:pt idx="837">
                  <c:v>17.416667938232422</c:v>
                </c:pt>
                <c:pt idx="838">
                  <c:v>17.4375</c:v>
                </c:pt>
                <c:pt idx="839">
                  <c:v>17.458333969116211</c:v>
                </c:pt>
                <c:pt idx="840">
                  <c:v>17.479167938232422</c:v>
                </c:pt>
                <c:pt idx="841">
                  <c:v>17.5</c:v>
                </c:pt>
                <c:pt idx="842">
                  <c:v>17.520833969116211</c:v>
                </c:pt>
                <c:pt idx="843">
                  <c:v>17.541667938232422</c:v>
                </c:pt>
                <c:pt idx="844">
                  <c:v>17.5625</c:v>
                </c:pt>
                <c:pt idx="845">
                  <c:v>17.583333969116211</c:v>
                </c:pt>
                <c:pt idx="846">
                  <c:v>17.604167938232422</c:v>
                </c:pt>
                <c:pt idx="847">
                  <c:v>17.625</c:v>
                </c:pt>
                <c:pt idx="848">
                  <c:v>17.645833969116211</c:v>
                </c:pt>
                <c:pt idx="849">
                  <c:v>17.666667938232422</c:v>
                </c:pt>
                <c:pt idx="850">
                  <c:v>17.6875</c:v>
                </c:pt>
                <c:pt idx="851">
                  <c:v>17.708333969116211</c:v>
                </c:pt>
                <c:pt idx="852">
                  <c:v>17.729167938232422</c:v>
                </c:pt>
                <c:pt idx="853">
                  <c:v>17.75</c:v>
                </c:pt>
                <c:pt idx="854">
                  <c:v>17.770833969116211</c:v>
                </c:pt>
                <c:pt idx="855">
                  <c:v>17.791667938232422</c:v>
                </c:pt>
                <c:pt idx="856">
                  <c:v>17.8125</c:v>
                </c:pt>
                <c:pt idx="857">
                  <c:v>17.833333969116211</c:v>
                </c:pt>
                <c:pt idx="858">
                  <c:v>17.854167938232422</c:v>
                </c:pt>
                <c:pt idx="859">
                  <c:v>17.875</c:v>
                </c:pt>
                <c:pt idx="860">
                  <c:v>17.895833969116211</c:v>
                </c:pt>
                <c:pt idx="861">
                  <c:v>17.916667938232422</c:v>
                </c:pt>
                <c:pt idx="862">
                  <c:v>17.9375</c:v>
                </c:pt>
                <c:pt idx="863">
                  <c:v>17.958333969116211</c:v>
                </c:pt>
                <c:pt idx="864">
                  <c:v>17.979167938232422</c:v>
                </c:pt>
                <c:pt idx="865">
                  <c:v>18</c:v>
                </c:pt>
                <c:pt idx="866">
                  <c:v>18.020833969116211</c:v>
                </c:pt>
                <c:pt idx="867">
                  <c:v>18.041667938232422</c:v>
                </c:pt>
                <c:pt idx="868">
                  <c:v>18.0625</c:v>
                </c:pt>
                <c:pt idx="869">
                  <c:v>18.083333969116211</c:v>
                </c:pt>
                <c:pt idx="870">
                  <c:v>18.104167938232422</c:v>
                </c:pt>
                <c:pt idx="871">
                  <c:v>18.125</c:v>
                </c:pt>
                <c:pt idx="872">
                  <c:v>18.145833969116211</c:v>
                </c:pt>
                <c:pt idx="873">
                  <c:v>18.166667938232422</c:v>
                </c:pt>
                <c:pt idx="874">
                  <c:v>18.1875</c:v>
                </c:pt>
                <c:pt idx="875">
                  <c:v>18.208333969116211</c:v>
                </c:pt>
                <c:pt idx="876">
                  <c:v>18.229167938232422</c:v>
                </c:pt>
                <c:pt idx="877">
                  <c:v>18.25</c:v>
                </c:pt>
                <c:pt idx="878">
                  <c:v>18.270833969116211</c:v>
                </c:pt>
                <c:pt idx="879">
                  <c:v>18.291667938232422</c:v>
                </c:pt>
                <c:pt idx="880">
                  <c:v>18.3125</c:v>
                </c:pt>
                <c:pt idx="881">
                  <c:v>18.333333969116211</c:v>
                </c:pt>
                <c:pt idx="882">
                  <c:v>18.354167938232422</c:v>
                </c:pt>
                <c:pt idx="883">
                  <c:v>18.375</c:v>
                </c:pt>
                <c:pt idx="884">
                  <c:v>18.395833969116211</c:v>
                </c:pt>
                <c:pt idx="885">
                  <c:v>18.416667938232422</c:v>
                </c:pt>
                <c:pt idx="886">
                  <c:v>18.4375</c:v>
                </c:pt>
                <c:pt idx="887">
                  <c:v>18.458333969116211</c:v>
                </c:pt>
                <c:pt idx="888">
                  <c:v>18.479167938232422</c:v>
                </c:pt>
                <c:pt idx="889">
                  <c:v>18.5</c:v>
                </c:pt>
                <c:pt idx="890">
                  <c:v>18.520833969116211</c:v>
                </c:pt>
                <c:pt idx="891">
                  <c:v>18.541667938232422</c:v>
                </c:pt>
                <c:pt idx="892">
                  <c:v>18.5625</c:v>
                </c:pt>
                <c:pt idx="893">
                  <c:v>18.583333969116211</c:v>
                </c:pt>
                <c:pt idx="894">
                  <c:v>18.604167938232422</c:v>
                </c:pt>
                <c:pt idx="895">
                  <c:v>18.625</c:v>
                </c:pt>
                <c:pt idx="896">
                  <c:v>18.645833969116211</c:v>
                </c:pt>
                <c:pt idx="897">
                  <c:v>18.666667938232422</c:v>
                </c:pt>
                <c:pt idx="898">
                  <c:v>18.6875</c:v>
                </c:pt>
                <c:pt idx="899">
                  <c:v>18.708333969116211</c:v>
                </c:pt>
                <c:pt idx="900">
                  <c:v>18.729167938232422</c:v>
                </c:pt>
                <c:pt idx="901">
                  <c:v>18.75</c:v>
                </c:pt>
                <c:pt idx="902">
                  <c:v>18.770833969116211</c:v>
                </c:pt>
                <c:pt idx="903">
                  <c:v>18.791667938232422</c:v>
                </c:pt>
                <c:pt idx="904">
                  <c:v>18.8125</c:v>
                </c:pt>
                <c:pt idx="905">
                  <c:v>18.833333969116211</c:v>
                </c:pt>
                <c:pt idx="906">
                  <c:v>18.854167938232422</c:v>
                </c:pt>
                <c:pt idx="907">
                  <c:v>18.875</c:v>
                </c:pt>
                <c:pt idx="908">
                  <c:v>18.895833969116211</c:v>
                </c:pt>
                <c:pt idx="909">
                  <c:v>18.916667938232422</c:v>
                </c:pt>
                <c:pt idx="910">
                  <c:v>18.9375</c:v>
                </c:pt>
                <c:pt idx="911">
                  <c:v>18.958333969116211</c:v>
                </c:pt>
                <c:pt idx="912">
                  <c:v>18.979167938232422</c:v>
                </c:pt>
                <c:pt idx="913">
                  <c:v>19</c:v>
                </c:pt>
                <c:pt idx="914">
                  <c:v>19.020833969116211</c:v>
                </c:pt>
                <c:pt idx="915">
                  <c:v>19.041667938232422</c:v>
                </c:pt>
                <c:pt idx="916">
                  <c:v>19.0625</c:v>
                </c:pt>
                <c:pt idx="917">
                  <c:v>19.083333969116211</c:v>
                </c:pt>
                <c:pt idx="918">
                  <c:v>19.104167938232422</c:v>
                </c:pt>
                <c:pt idx="919">
                  <c:v>19.125</c:v>
                </c:pt>
                <c:pt idx="920">
                  <c:v>19.145833969116211</c:v>
                </c:pt>
                <c:pt idx="921">
                  <c:v>19.166667938232422</c:v>
                </c:pt>
                <c:pt idx="922">
                  <c:v>19.1875</c:v>
                </c:pt>
                <c:pt idx="923">
                  <c:v>19.208333969116211</c:v>
                </c:pt>
                <c:pt idx="924">
                  <c:v>19.229167938232422</c:v>
                </c:pt>
                <c:pt idx="925">
                  <c:v>19.25</c:v>
                </c:pt>
                <c:pt idx="926">
                  <c:v>19.270833969116211</c:v>
                </c:pt>
                <c:pt idx="927">
                  <c:v>19.291667938232422</c:v>
                </c:pt>
                <c:pt idx="928">
                  <c:v>19.3125</c:v>
                </c:pt>
                <c:pt idx="929">
                  <c:v>19.333333969116211</c:v>
                </c:pt>
                <c:pt idx="930">
                  <c:v>19.354167938232422</c:v>
                </c:pt>
                <c:pt idx="931">
                  <c:v>19.375</c:v>
                </c:pt>
                <c:pt idx="932">
                  <c:v>19.395833969116211</c:v>
                </c:pt>
                <c:pt idx="933">
                  <c:v>19.416667938232422</c:v>
                </c:pt>
                <c:pt idx="934">
                  <c:v>19.4375</c:v>
                </c:pt>
                <c:pt idx="935">
                  <c:v>19.458333969116211</c:v>
                </c:pt>
                <c:pt idx="936">
                  <c:v>19.479166030883789</c:v>
                </c:pt>
                <c:pt idx="937">
                  <c:v>19.5</c:v>
                </c:pt>
                <c:pt idx="938">
                  <c:v>19.520833969116211</c:v>
                </c:pt>
                <c:pt idx="939">
                  <c:v>19.541666030883789</c:v>
                </c:pt>
                <c:pt idx="940">
                  <c:v>19.5625</c:v>
                </c:pt>
                <c:pt idx="941">
                  <c:v>19.583333969116211</c:v>
                </c:pt>
                <c:pt idx="942">
                  <c:v>19.604166030883789</c:v>
                </c:pt>
                <c:pt idx="943">
                  <c:v>19.625</c:v>
                </c:pt>
                <c:pt idx="944">
                  <c:v>19.645833969116211</c:v>
                </c:pt>
                <c:pt idx="945">
                  <c:v>19.666666030883789</c:v>
                </c:pt>
                <c:pt idx="946">
                  <c:v>19.6875</c:v>
                </c:pt>
                <c:pt idx="947">
                  <c:v>19.708333969116211</c:v>
                </c:pt>
                <c:pt idx="948">
                  <c:v>19.729166030883789</c:v>
                </c:pt>
                <c:pt idx="949">
                  <c:v>19.75</c:v>
                </c:pt>
                <c:pt idx="950">
                  <c:v>19.770833969116211</c:v>
                </c:pt>
                <c:pt idx="951">
                  <c:v>19.791666030883789</c:v>
                </c:pt>
                <c:pt idx="952">
                  <c:v>19.8125</c:v>
                </c:pt>
                <c:pt idx="953">
                  <c:v>19.833333969116211</c:v>
                </c:pt>
                <c:pt idx="954">
                  <c:v>19.854166030883789</c:v>
                </c:pt>
                <c:pt idx="955">
                  <c:v>19.875</c:v>
                </c:pt>
                <c:pt idx="956">
                  <c:v>19.895833969116211</c:v>
                </c:pt>
                <c:pt idx="957">
                  <c:v>19.916666030883789</c:v>
                </c:pt>
                <c:pt idx="958">
                  <c:v>19.9375</c:v>
                </c:pt>
                <c:pt idx="959">
                  <c:v>19.958333969116211</c:v>
                </c:pt>
                <c:pt idx="960">
                  <c:v>19.979166030883789</c:v>
                </c:pt>
                <c:pt idx="961">
                  <c:v>20</c:v>
                </c:pt>
              </c:numCache>
            </c:numRef>
          </c:xVal>
          <c:yVal>
            <c:numRef>
              <c:f>'Bus frequency'!$C$8:$C$969</c:f>
              <c:numCache>
                <c:formatCode>General</c:formatCode>
                <c:ptCount val="962"/>
                <c:pt idx="0">
                  <c:v>60</c:v>
                </c:pt>
                <c:pt idx="1">
                  <c:v>60</c:v>
                </c:pt>
                <c:pt idx="2">
                  <c:v>60.000008000000001</c:v>
                </c:pt>
                <c:pt idx="3">
                  <c:v>60.000008000000001</c:v>
                </c:pt>
                <c:pt idx="4">
                  <c:v>60.000008000000001</c:v>
                </c:pt>
                <c:pt idx="5">
                  <c:v>60.000008000000001</c:v>
                </c:pt>
                <c:pt idx="6">
                  <c:v>60.000008000000001</c:v>
                </c:pt>
                <c:pt idx="7">
                  <c:v>60.000008000000001</c:v>
                </c:pt>
                <c:pt idx="8">
                  <c:v>60.000008000000001</c:v>
                </c:pt>
                <c:pt idx="9">
                  <c:v>60.000008000000001</c:v>
                </c:pt>
                <c:pt idx="10">
                  <c:v>60</c:v>
                </c:pt>
                <c:pt idx="11">
                  <c:v>60</c:v>
                </c:pt>
                <c:pt idx="12">
                  <c:v>59.999996000000003</c:v>
                </c:pt>
                <c:pt idx="13">
                  <c:v>59.999991999999999</c:v>
                </c:pt>
                <c:pt idx="14">
                  <c:v>59.999991999999999</c:v>
                </c:pt>
                <c:pt idx="15">
                  <c:v>59.999991999999999</c:v>
                </c:pt>
                <c:pt idx="16">
                  <c:v>59.999991999999999</c:v>
                </c:pt>
                <c:pt idx="17">
                  <c:v>59.999988999999999</c:v>
                </c:pt>
                <c:pt idx="18">
                  <c:v>59.999988999999999</c:v>
                </c:pt>
                <c:pt idx="19">
                  <c:v>59.999988999999999</c:v>
                </c:pt>
                <c:pt idx="20">
                  <c:v>59.999988999999999</c:v>
                </c:pt>
                <c:pt idx="21">
                  <c:v>59.999985000000002</c:v>
                </c:pt>
                <c:pt idx="22">
                  <c:v>59.999985000000002</c:v>
                </c:pt>
                <c:pt idx="23">
                  <c:v>59.999985000000002</c:v>
                </c:pt>
                <c:pt idx="24">
                  <c:v>59.999980999999998</c:v>
                </c:pt>
                <c:pt idx="25">
                  <c:v>59.999980999999998</c:v>
                </c:pt>
                <c:pt idx="26">
                  <c:v>59.992626000000001</c:v>
                </c:pt>
                <c:pt idx="27">
                  <c:v>59.986977000000003</c:v>
                </c:pt>
                <c:pt idx="28">
                  <c:v>59.981605999999999</c:v>
                </c:pt>
                <c:pt idx="29">
                  <c:v>59.976227000000002</c:v>
                </c:pt>
                <c:pt idx="30">
                  <c:v>59.970740999999997</c:v>
                </c:pt>
                <c:pt idx="31">
                  <c:v>59.965107000000003</c:v>
                </c:pt>
                <c:pt idx="32">
                  <c:v>59.959285999999999</c:v>
                </c:pt>
                <c:pt idx="33">
                  <c:v>59.953274</c:v>
                </c:pt>
                <c:pt idx="34">
                  <c:v>59.94706</c:v>
                </c:pt>
                <c:pt idx="35">
                  <c:v>59.940739000000001</c:v>
                </c:pt>
                <c:pt idx="36">
                  <c:v>59.934260999999999</c:v>
                </c:pt>
                <c:pt idx="37">
                  <c:v>59.927672999999999</c:v>
                </c:pt>
                <c:pt idx="38">
                  <c:v>59.921000999999997</c:v>
                </c:pt>
                <c:pt idx="39">
                  <c:v>59.914245999999999</c:v>
                </c:pt>
                <c:pt idx="40">
                  <c:v>59.907412999999998</c:v>
                </c:pt>
                <c:pt idx="41">
                  <c:v>59.900500999999998</c:v>
                </c:pt>
                <c:pt idx="42">
                  <c:v>59.893497000000004</c:v>
                </c:pt>
                <c:pt idx="43">
                  <c:v>59.886391000000003</c:v>
                </c:pt>
                <c:pt idx="44">
                  <c:v>59.879204000000001</c:v>
                </c:pt>
                <c:pt idx="45">
                  <c:v>59.871895000000002</c:v>
                </c:pt>
                <c:pt idx="46">
                  <c:v>59.864468000000002</c:v>
                </c:pt>
                <c:pt idx="47">
                  <c:v>59.856921999999997</c:v>
                </c:pt>
                <c:pt idx="48">
                  <c:v>59.849266</c:v>
                </c:pt>
                <c:pt idx="49">
                  <c:v>59.841498999999999</c:v>
                </c:pt>
                <c:pt idx="50">
                  <c:v>59.833632999999999</c:v>
                </c:pt>
                <c:pt idx="51">
                  <c:v>59.825676000000001</c:v>
                </c:pt>
                <c:pt idx="52">
                  <c:v>59.817653999999997</c:v>
                </c:pt>
                <c:pt idx="53">
                  <c:v>59.809570000000001</c:v>
                </c:pt>
                <c:pt idx="54">
                  <c:v>59.801459999999999</c:v>
                </c:pt>
                <c:pt idx="55">
                  <c:v>59.793334999999999</c:v>
                </c:pt>
                <c:pt idx="56">
                  <c:v>59.785224999999997</c:v>
                </c:pt>
                <c:pt idx="57">
                  <c:v>59.777141999999998</c:v>
                </c:pt>
                <c:pt idx="58">
                  <c:v>59.769114999999999</c:v>
                </c:pt>
                <c:pt idx="59">
                  <c:v>59.761166000000003</c:v>
                </c:pt>
                <c:pt idx="60">
                  <c:v>59.753310999999997</c:v>
                </c:pt>
                <c:pt idx="61">
                  <c:v>59.745578999999999</c:v>
                </c:pt>
                <c:pt idx="62">
                  <c:v>59.737971999999999</c:v>
                </c:pt>
                <c:pt idx="63">
                  <c:v>59.730460999999998</c:v>
                </c:pt>
                <c:pt idx="64">
                  <c:v>59.723137000000001</c:v>
                </c:pt>
                <c:pt idx="65">
                  <c:v>59.716061000000003</c:v>
                </c:pt>
                <c:pt idx="66">
                  <c:v>59.708922999999999</c:v>
                </c:pt>
                <c:pt idx="67">
                  <c:v>59.702179000000001</c:v>
                </c:pt>
                <c:pt idx="68">
                  <c:v>59.695605999999998</c:v>
                </c:pt>
                <c:pt idx="69">
                  <c:v>59.689315999999998</c:v>
                </c:pt>
                <c:pt idx="70">
                  <c:v>59.683334000000002</c:v>
                </c:pt>
                <c:pt idx="71">
                  <c:v>59.677517000000002</c:v>
                </c:pt>
                <c:pt idx="72">
                  <c:v>59.671860000000002</c:v>
                </c:pt>
                <c:pt idx="73">
                  <c:v>59.666367000000001</c:v>
                </c:pt>
                <c:pt idx="74">
                  <c:v>59.661022000000003</c:v>
                </c:pt>
                <c:pt idx="75">
                  <c:v>59.655819000000001</c:v>
                </c:pt>
                <c:pt idx="76">
                  <c:v>59.650745000000001</c:v>
                </c:pt>
                <c:pt idx="77">
                  <c:v>59.645778999999997</c:v>
                </c:pt>
                <c:pt idx="78">
                  <c:v>59.640911000000003</c:v>
                </c:pt>
                <c:pt idx="79">
                  <c:v>59.636108</c:v>
                </c:pt>
                <c:pt idx="80">
                  <c:v>59.631371000000001</c:v>
                </c:pt>
                <c:pt idx="81">
                  <c:v>59.626663000000001</c:v>
                </c:pt>
                <c:pt idx="82">
                  <c:v>59.621989999999997</c:v>
                </c:pt>
                <c:pt idx="83">
                  <c:v>59.617320999999997</c:v>
                </c:pt>
                <c:pt idx="84">
                  <c:v>59.612648</c:v>
                </c:pt>
                <c:pt idx="85">
                  <c:v>59.607959999999999</c:v>
                </c:pt>
                <c:pt idx="86">
                  <c:v>59.603248999999998</c:v>
                </c:pt>
                <c:pt idx="87">
                  <c:v>59.598807999999998</c:v>
                </c:pt>
                <c:pt idx="88">
                  <c:v>59.599384000000001</c:v>
                </c:pt>
                <c:pt idx="89">
                  <c:v>59.600807000000003</c:v>
                </c:pt>
                <c:pt idx="90">
                  <c:v>59.605404</c:v>
                </c:pt>
                <c:pt idx="91">
                  <c:v>59.612141000000001</c:v>
                </c:pt>
                <c:pt idx="92">
                  <c:v>59.617710000000002</c:v>
                </c:pt>
                <c:pt idx="93">
                  <c:v>59.622611999999997</c:v>
                </c:pt>
                <c:pt idx="94">
                  <c:v>59.627426</c:v>
                </c:pt>
                <c:pt idx="95">
                  <c:v>59.632412000000002</c:v>
                </c:pt>
                <c:pt idx="96">
                  <c:v>59.637695000000001</c:v>
                </c:pt>
                <c:pt idx="97">
                  <c:v>59.643326000000002</c:v>
                </c:pt>
                <c:pt idx="98">
                  <c:v>59.649307</c:v>
                </c:pt>
                <c:pt idx="99">
                  <c:v>59.655613000000002</c:v>
                </c:pt>
                <c:pt idx="100">
                  <c:v>59.662211999999997</c:v>
                </c:pt>
                <c:pt idx="101">
                  <c:v>59.669086</c:v>
                </c:pt>
                <c:pt idx="102">
                  <c:v>59.676215999999997</c:v>
                </c:pt>
                <c:pt idx="103">
                  <c:v>59.683601000000003</c:v>
                </c:pt>
                <c:pt idx="104">
                  <c:v>59.691268999999998</c:v>
                </c:pt>
                <c:pt idx="105">
                  <c:v>59.699168999999998</c:v>
                </c:pt>
                <c:pt idx="106">
                  <c:v>59.707382000000003</c:v>
                </c:pt>
                <c:pt idx="107">
                  <c:v>59.715907999999999</c:v>
                </c:pt>
                <c:pt idx="108">
                  <c:v>59.724758000000001</c:v>
                </c:pt>
                <c:pt idx="109">
                  <c:v>59.733952000000002</c:v>
                </c:pt>
                <c:pt idx="110">
                  <c:v>59.743476999999999</c:v>
                </c:pt>
                <c:pt idx="111">
                  <c:v>59.753337999999999</c:v>
                </c:pt>
                <c:pt idx="112">
                  <c:v>59.763511999999999</c:v>
                </c:pt>
                <c:pt idx="113">
                  <c:v>59.773991000000002</c:v>
                </c:pt>
                <c:pt idx="114">
                  <c:v>59.784694999999999</c:v>
                </c:pt>
                <c:pt idx="115">
                  <c:v>59.795623999999997</c:v>
                </c:pt>
                <c:pt idx="116">
                  <c:v>59.806713000000002</c:v>
                </c:pt>
                <c:pt idx="117">
                  <c:v>59.817912999999997</c:v>
                </c:pt>
                <c:pt idx="118">
                  <c:v>59.829169999999998</c:v>
                </c:pt>
                <c:pt idx="119">
                  <c:v>59.840439000000003</c:v>
                </c:pt>
                <c:pt idx="120">
                  <c:v>59.851672999999998</c:v>
                </c:pt>
                <c:pt idx="121">
                  <c:v>59.862827000000003</c:v>
                </c:pt>
                <c:pt idx="122">
                  <c:v>59.873863</c:v>
                </c:pt>
                <c:pt idx="123">
                  <c:v>59.884762000000002</c:v>
                </c:pt>
                <c:pt idx="124">
                  <c:v>59.895485000000001</c:v>
                </c:pt>
                <c:pt idx="125">
                  <c:v>59.906025</c:v>
                </c:pt>
                <c:pt idx="126">
                  <c:v>59.916370000000001</c:v>
                </c:pt>
                <c:pt idx="127">
                  <c:v>59.926501999999999</c:v>
                </c:pt>
                <c:pt idx="128">
                  <c:v>59.936436</c:v>
                </c:pt>
                <c:pt idx="129">
                  <c:v>59.946156000000002</c:v>
                </c:pt>
                <c:pt idx="130">
                  <c:v>59.955661999999997</c:v>
                </c:pt>
                <c:pt idx="131">
                  <c:v>59.965012000000002</c:v>
                </c:pt>
                <c:pt idx="132">
                  <c:v>59.974159</c:v>
                </c:pt>
                <c:pt idx="133">
                  <c:v>59.983147000000002</c:v>
                </c:pt>
                <c:pt idx="134">
                  <c:v>59.991970000000002</c:v>
                </c:pt>
                <c:pt idx="135">
                  <c:v>60.000652000000002</c:v>
                </c:pt>
                <c:pt idx="136">
                  <c:v>60.009197</c:v>
                </c:pt>
                <c:pt idx="137">
                  <c:v>60.017631999999999</c:v>
                </c:pt>
                <c:pt idx="138">
                  <c:v>60.025944000000003</c:v>
                </c:pt>
                <c:pt idx="139">
                  <c:v>60.034137999999999</c:v>
                </c:pt>
                <c:pt idx="140">
                  <c:v>60.042271</c:v>
                </c:pt>
                <c:pt idx="141">
                  <c:v>60.050322999999999</c:v>
                </c:pt>
                <c:pt idx="142">
                  <c:v>60.058307999999997</c:v>
                </c:pt>
                <c:pt idx="143">
                  <c:v>60.066231000000002</c:v>
                </c:pt>
                <c:pt idx="144">
                  <c:v>60.074115999999997</c:v>
                </c:pt>
                <c:pt idx="145">
                  <c:v>60.081947</c:v>
                </c:pt>
                <c:pt idx="146">
                  <c:v>60.089751999999997</c:v>
                </c:pt>
                <c:pt idx="147">
                  <c:v>60.097518999999998</c:v>
                </c:pt>
                <c:pt idx="148">
                  <c:v>60.105269999999997</c:v>
                </c:pt>
                <c:pt idx="149">
                  <c:v>60.113010000000003</c:v>
                </c:pt>
                <c:pt idx="150">
                  <c:v>60.120719999999999</c:v>
                </c:pt>
                <c:pt idx="151">
                  <c:v>60.128433000000001</c:v>
                </c:pt>
                <c:pt idx="152">
                  <c:v>60.136135000000003</c:v>
                </c:pt>
                <c:pt idx="153">
                  <c:v>60.143822</c:v>
                </c:pt>
                <c:pt idx="154">
                  <c:v>60.151511999999997</c:v>
                </c:pt>
                <c:pt idx="155">
                  <c:v>60.159194999999997</c:v>
                </c:pt>
                <c:pt idx="156">
                  <c:v>60.166877999999997</c:v>
                </c:pt>
                <c:pt idx="157">
                  <c:v>60.174537999999998</c:v>
                </c:pt>
                <c:pt idx="158">
                  <c:v>60.182198</c:v>
                </c:pt>
                <c:pt idx="159">
                  <c:v>60.189822999999997</c:v>
                </c:pt>
                <c:pt idx="160">
                  <c:v>60.197426</c:v>
                </c:pt>
                <c:pt idx="161">
                  <c:v>60.205005999999997</c:v>
                </c:pt>
                <c:pt idx="162">
                  <c:v>60.212550999999998</c:v>
                </c:pt>
                <c:pt idx="163">
                  <c:v>60.220055000000002</c:v>
                </c:pt>
                <c:pt idx="164">
                  <c:v>60.227516000000001</c:v>
                </c:pt>
                <c:pt idx="165">
                  <c:v>60.234932000000001</c:v>
                </c:pt>
                <c:pt idx="166">
                  <c:v>60.242294000000001</c:v>
                </c:pt>
                <c:pt idx="167">
                  <c:v>60.249603</c:v>
                </c:pt>
                <c:pt idx="168">
                  <c:v>60.256855000000002</c:v>
                </c:pt>
                <c:pt idx="169">
                  <c:v>60.264049999999997</c:v>
                </c:pt>
                <c:pt idx="170">
                  <c:v>60.271183000000001</c:v>
                </c:pt>
                <c:pt idx="171">
                  <c:v>60.278263000000003</c:v>
                </c:pt>
                <c:pt idx="172">
                  <c:v>60.285271000000002</c:v>
                </c:pt>
                <c:pt idx="173">
                  <c:v>60.292225000000002</c:v>
                </c:pt>
                <c:pt idx="174">
                  <c:v>60.299114000000003</c:v>
                </c:pt>
                <c:pt idx="175">
                  <c:v>60.305934999999998</c:v>
                </c:pt>
                <c:pt idx="176">
                  <c:v>60.312686999999997</c:v>
                </c:pt>
                <c:pt idx="177">
                  <c:v>60.319381999999997</c:v>
                </c:pt>
                <c:pt idx="178">
                  <c:v>60.325992999999997</c:v>
                </c:pt>
                <c:pt idx="179">
                  <c:v>60.332535</c:v>
                </c:pt>
                <c:pt idx="180">
                  <c:v>60.339005</c:v>
                </c:pt>
                <c:pt idx="181">
                  <c:v>60.345390000000002</c:v>
                </c:pt>
                <c:pt idx="182">
                  <c:v>60.351700000000001</c:v>
                </c:pt>
                <c:pt idx="183">
                  <c:v>60.357922000000002</c:v>
                </c:pt>
                <c:pt idx="184">
                  <c:v>60.364052000000001</c:v>
                </c:pt>
                <c:pt idx="185">
                  <c:v>60.370086999999998</c:v>
                </c:pt>
                <c:pt idx="186">
                  <c:v>60.376044999999998</c:v>
                </c:pt>
                <c:pt idx="187">
                  <c:v>60.381897000000002</c:v>
                </c:pt>
                <c:pt idx="188">
                  <c:v>60.387645999999997</c:v>
                </c:pt>
                <c:pt idx="189">
                  <c:v>60.393298999999999</c:v>
                </c:pt>
                <c:pt idx="190">
                  <c:v>60.398848999999998</c:v>
                </c:pt>
                <c:pt idx="191">
                  <c:v>60.404305000000001</c:v>
                </c:pt>
                <c:pt idx="192">
                  <c:v>60.409663999999999</c:v>
                </c:pt>
                <c:pt idx="193">
                  <c:v>60.414932</c:v>
                </c:pt>
                <c:pt idx="194">
                  <c:v>60.420113000000001</c:v>
                </c:pt>
                <c:pt idx="195">
                  <c:v>60.425212999999999</c:v>
                </c:pt>
                <c:pt idx="196">
                  <c:v>60.430225</c:v>
                </c:pt>
                <c:pt idx="197">
                  <c:v>60.435161999999998</c:v>
                </c:pt>
                <c:pt idx="198">
                  <c:v>60.440033</c:v>
                </c:pt>
                <c:pt idx="199">
                  <c:v>60.444839000000002</c:v>
                </c:pt>
                <c:pt idx="200">
                  <c:v>60.449581000000002</c:v>
                </c:pt>
                <c:pt idx="201">
                  <c:v>60.454273000000001</c:v>
                </c:pt>
                <c:pt idx="202">
                  <c:v>60.458916000000002</c:v>
                </c:pt>
                <c:pt idx="203">
                  <c:v>60.463515999999998</c:v>
                </c:pt>
                <c:pt idx="204">
                  <c:v>60.468071000000002</c:v>
                </c:pt>
                <c:pt idx="205">
                  <c:v>60.472607000000004</c:v>
                </c:pt>
                <c:pt idx="206">
                  <c:v>60.477103999999997</c:v>
                </c:pt>
                <c:pt idx="207">
                  <c:v>60.481583000000001</c:v>
                </c:pt>
                <c:pt idx="208">
                  <c:v>60.486046000000002</c:v>
                </c:pt>
                <c:pt idx="209">
                  <c:v>60.490485999999997</c:v>
                </c:pt>
                <c:pt idx="210">
                  <c:v>60.494914999999999</c:v>
                </c:pt>
                <c:pt idx="211">
                  <c:v>60.499321000000002</c:v>
                </c:pt>
                <c:pt idx="212">
                  <c:v>60.503718999999997</c:v>
                </c:pt>
                <c:pt idx="213">
                  <c:v>60.508094999999997</c:v>
                </c:pt>
                <c:pt idx="214">
                  <c:v>60.512450999999999</c:v>
                </c:pt>
                <c:pt idx="215">
                  <c:v>60.516784999999999</c:v>
                </c:pt>
                <c:pt idx="216">
                  <c:v>60.521099</c:v>
                </c:pt>
                <c:pt idx="217">
                  <c:v>60.525374999999997</c:v>
                </c:pt>
                <c:pt idx="218">
                  <c:v>60.529625000000003</c:v>
                </c:pt>
                <c:pt idx="219">
                  <c:v>60.533836000000001</c:v>
                </c:pt>
                <c:pt idx="220">
                  <c:v>60.53801</c:v>
                </c:pt>
                <c:pt idx="221">
                  <c:v>60.542136999999997</c:v>
                </c:pt>
                <c:pt idx="222">
                  <c:v>60.546219000000001</c:v>
                </c:pt>
                <c:pt idx="223">
                  <c:v>60.550246999999999</c:v>
                </c:pt>
                <c:pt idx="224">
                  <c:v>60.554214000000002</c:v>
                </c:pt>
                <c:pt idx="225">
                  <c:v>60.558135999999998</c:v>
                </c:pt>
                <c:pt idx="226">
                  <c:v>60.561996000000001</c:v>
                </c:pt>
                <c:pt idx="227">
                  <c:v>60.565804</c:v>
                </c:pt>
                <c:pt idx="228">
                  <c:v>60.56955</c:v>
                </c:pt>
                <c:pt idx="229">
                  <c:v>60.573234999999997</c:v>
                </c:pt>
                <c:pt idx="230">
                  <c:v>60.576861999999998</c:v>
                </c:pt>
                <c:pt idx="231">
                  <c:v>60.580429000000002</c:v>
                </c:pt>
                <c:pt idx="232">
                  <c:v>60.583942</c:v>
                </c:pt>
                <c:pt idx="233">
                  <c:v>60.587395000000001</c:v>
                </c:pt>
                <c:pt idx="234">
                  <c:v>60.590786000000001</c:v>
                </c:pt>
                <c:pt idx="235">
                  <c:v>60.594119999999997</c:v>
                </c:pt>
                <c:pt idx="236">
                  <c:v>60.597403999999997</c:v>
                </c:pt>
                <c:pt idx="237">
                  <c:v>60.600619999999999</c:v>
                </c:pt>
                <c:pt idx="238">
                  <c:v>60.603789999999996</c:v>
                </c:pt>
                <c:pt idx="239">
                  <c:v>60.606910999999997</c:v>
                </c:pt>
                <c:pt idx="240">
                  <c:v>60.609969999999997</c:v>
                </c:pt>
                <c:pt idx="241">
                  <c:v>60.612988000000001</c:v>
                </c:pt>
                <c:pt idx="242">
                  <c:v>60.615963000000001</c:v>
                </c:pt>
                <c:pt idx="243">
                  <c:v>60.618889000000003</c:v>
                </c:pt>
                <c:pt idx="244">
                  <c:v>60.621780000000001</c:v>
                </c:pt>
                <c:pt idx="245">
                  <c:v>60.624634</c:v>
                </c:pt>
                <c:pt idx="246">
                  <c:v>60.627448999999999</c:v>
                </c:pt>
                <c:pt idx="247">
                  <c:v>60.630248999999999</c:v>
                </c:pt>
                <c:pt idx="248">
                  <c:v>60.633006999999999</c:v>
                </c:pt>
                <c:pt idx="249">
                  <c:v>60.635753999999999</c:v>
                </c:pt>
                <c:pt idx="250">
                  <c:v>60.638480999999999</c:v>
                </c:pt>
                <c:pt idx="251">
                  <c:v>60.641182000000001</c:v>
                </c:pt>
                <c:pt idx="252">
                  <c:v>60.643875000000001</c:v>
                </c:pt>
                <c:pt idx="253">
                  <c:v>60.646549</c:v>
                </c:pt>
                <c:pt idx="254">
                  <c:v>60.649208000000002</c:v>
                </c:pt>
                <c:pt idx="255">
                  <c:v>60.651848000000001</c:v>
                </c:pt>
                <c:pt idx="256">
                  <c:v>60.654471999999998</c:v>
                </c:pt>
                <c:pt idx="257">
                  <c:v>60.657077999999998</c:v>
                </c:pt>
                <c:pt idx="258">
                  <c:v>60.659660000000002</c:v>
                </c:pt>
                <c:pt idx="259">
                  <c:v>60.662219999999998</c:v>
                </c:pt>
                <c:pt idx="260">
                  <c:v>60.664757000000002</c:v>
                </c:pt>
                <c:pt idx="261">
                  <c:v>60.667262999999998</c:v>
                </c:pt>
                <c:pt idx="262">
                  <c:v>60.669739</c:v>
                </c:pt>
                <c:pt idx="263">
                  <c:v>60.672184000000001</c:v>
                </c:pt>
                <c:pt idx="264">
                  <c:v>60.674594999999997</c:v>
                </c:pt>
                <c:pt idx="265">
                  <c:v>60.676968000000002</c:v>
                </c:pt>
                <c:pt idx="266">
                  <c:v>60.679305999999997</c:v>
                </c:pt>
                <c:pt idx="267">
                  <c:v>60.681618</c:v>
                </c:pt>
                <c:pt idx="268">
                  <c:v>60.683883999999999</c:v>
                </c:pt>
                <c:pt idx="269">
                  <c:v>60.686115000000001</c:v>
                </c:pt>
                <c:pt idx="270">
                  <c:v>60.688313000000001</c:v>
                </c:pt>
                <c:pt idx="271">
                  <c:v>60.690463999999999</c:v>
                </c:pt>
                <c:pt idx="272">
                  <c:v>60.692588999999998</c:v>
                </c:pt>
                <c:pt idx="273">
                  <c:v>60.694671999999997</c:v>
                </c:pt>
                <c:pt idx="274">
                  <c:v>60.696724000000003</c:v>
                </c:pt>
                <c:pt idx="275">
                  <c:v>60.698742000000003</c:v>
                </c:pt>
                <c:pt idx="276">
                  <c:v>60.700736999999997</c:v>
                </c:pt>
                <c:pt idx="277">
                  <c:v>60.702697999999998</c:v>
                </c:pt>
                <c:pt idx="278">
                  <c:v>60.704628</c:v>
                </c:pt>
                <c:pt idx="279">
                  <c:v>60.706527999999999</c:v>
                </c:pt>
                <c:pt idx="280">
                  <c:v>60.708404999999999</c:v>
                </c:pt>
                <c:pt idx="281">
                  <c:v>60.710251</c:v>
                </c:pt>
                <c:pt idx="282">
                  <c:v>60.712066999999998</c:v>
                </c:pt>
                <c:pt idx="283">
                  <c:v>60.713852000000003</c:v>
                </c:pt>
                <c:pt idx="284">
                  <c:v>60.715614000000002</c:v>
                </c:pt>
                <c:pt idx="285">
                  <c:v>60.717350000000003</c:v>
                </c:pt>
                <c:pt idx="286">
                  <c:v>60.719067000000003</c:v>
                </c:pt>
                <c:pt idx="287">
                  <c:v>60.720756999999999</c:v>
                </c:pt>
                <c:pt idx="288">
                  <c:v>60.722423999999997</c:v>
                </c:pt>
                <c:pt idx="289">
                  <c:v>60.724068000000003</c:v>
                </c:pt>
                <c:pt idx="290">
                  <c:v>60.725700000000003</c:v>
                </c:pt>
                <c:pt idx="291">
                  <c:v>60.727305999999999</c:v>
                </c:pt>
                <c:pt idx="292">
                  <c:v>60.728904999999997</c:v>
                </c:pt>
                <c:pt idx="293">
                  <c:v>60.730476000000003</c:v>
                </c:pt>
                <c:pt idx="294">
                  <c:v>60.732036999999998</c:v>
                </c:pt>
                <c:pt idx="295">
                  <c:v>60.733581999999998</c:v>
                </c:pt>
                <c:pt idx="296">
                  <c:v>60.735104</c:v>
                </c:pt>
                <c:pt idx="297">
                  <c:v>60.736606999999999</c:v>
                </c:pt>
                <c:pt idx="298">
                  <c:v>60.738087</c:v>
                </c:pt>
                <c:pt idx="299">
                  <c:v>60.739547999999999</c:v>
                </c:pt>
                <c:pt idx="300">
                  <c:v>60.740989999999996</c:v>
                </c:pt>
                <c:pt idx="301">
                  <c:v>60.742409000000002</c:v>
                </c:pt>
                <c:pt idx="302">
                  <c:v>60.743800999999998</c:v>
                </c:pt>
                <c:pt idx="303">
                  <c:v>60.745167000000002</c:v>
                </c:pt>
                <c:pt idx="304">
                  <c:v>60.746513</c:v>
                </c:pt>
                <c:pt idx="305">
                  <c:v>60.747836999999997</c:v>
                </c:pt>
                <c:pt idx="306">
                  <c:v>60.749130000000001</c:v>
                </c:pt>
                <c:pt idx="307">
                  <c:v>60.750411999999997</c:v>
                </c:pt>
                <c:pt idx="308">
                  <c:v>60.751663000000001</c:v>
                </c:pt>
                <c:pt idx="309">
                  <c:v>60.752892000000003</c:v>
                </c:pt>
                <c:pt idx="310">
                  <c:v>60.754100999999999</c:v>
                </c:pt>
                <c:pt idx="311">
                  <c:v>60.755294999999997</c:v>
                </c:pt>
                <c:pt idx="312">
                  <c:v>60.75647</c:v>
                </c:pt>
                <c:pt idx="313">
                  <c:v>60.757629000000001</c:v>
                </c:pt>
                <c:pt idx="314">
                  <c:v>60.758766000000001</c:v>
                </c:pt>
                <c:pt idx="315">
                  <c:v>60.759887999999997</c:v>
                </c:pt>
                <c:pt idx="316">
                  <c:v>60.760983000000003</c:v>
                </c:pt>
                <c:pt idx="317">
                  <c:v>60.762070000000001</c:v>
                </c:pt>
                <c:pt idx="318">
                  <c:v>60.763134000000001</c:v>
                </c:pt>
                <c:pt idx="319">
                  <c:v>60.764178999999999</c:v>
                </c:pt>
                <c:pt idx="320">
                  <c:v>60.765202000000002</c:v>
                </c:pt>
                <c:pt idx="321">
                  <c:v>60.766212000000003</c:v>
                </c:pt>
                <c:pt idx="322">
                  <c:v>60.767197000000003</c:v>
                </c:pt>
                <c:pt idx="323">
                  <c:v>60.768161999999997</c:v>
                </c:pt>
                <c:pt idx="324">
                  <c:v>60.769108000000003</c:v>
                </c:pt>
                <c:pt idx="325">
                  <c:v>60.770031000000003</c:v>
                </c:pt>
                <c:pt idx="326">
                  <c:v>60.770930999999997</c:v>
                </c:pt>
                <c:pt idx="327">
                  <c:v>60.771811999999997</c:v>
                </c:pt>
                <c:pt idx="328">
                  <c:v>60.772675</c:v>
                </c:pt>
                <c:pt idx="329">
                  <c:v>60.773521000000002</c:v>
                </c:pt>
                <c:pt idx="330">
                  <c:v>60.774349000000001</c:v>
                </c:pt>
                <c:pt idx="331">
                  <c:v>60.775157999999998</c:v>
                </c:pt>
                <c:pt idx="332">
                  <c:v>60.775950999999999</c:v>
                </c:pt>
                <c:pt idx="333">
                  <c:v>60.776725999999996</c:v>
                </c:pt>
                <c:pt idx="334">
                  <c:v>60.777481000000002</c:v>
                </c:pt>
                <c:pt idx="335">
                  <c:v>60.778229000000003</c:v>
                </c:pt>
                <c:pt idx="336">
                  <c:v>60.778950000000002</c:v>
                </c:pt>
                <c:pt idx="337">
                  <c:v>60.779654999999998</c:v>
                </c:pt>
                <c:pt idx="338">
                  <c:v>60.780341999999997</c:v>
                </c:pt>
                <c:pt idx="339">
                  <c:v>60.781010000000002</c:v>
                </c:pt>
                <c:pt idx="340">
                  <c:v>60.781654000000003</c:v>
                </c:pt>
                <c:pt idx="341">
                  <c:v>60.782283999999997</c:v>
                </c:pt>
                <c:pt idx="342">
                  <c:v>60.782890000000002</c:v>
                </c:pt>
                <c:pt idx="343">
                  <c:v>60.783470000000001</c:v>
                </c:pt>
                <c:pt idx="344">
                  <c:v>60.784041999999999</c:v>
                </c:pt>
                <c:pt idx="345">
                  <c:v>60.784584000000002</c:v>
                </c:pt>
                <c:pt idx="346">
                  <c:v>60.785114</c:v>
                </c:pt>
                <c:pt idx="347">
                  <c:v>60.785629</c:v>
                </c:pt>
                <c:pt idx="348">
                  <c:v>60.786129000000003</c:v>
                </c:pt>
                <c:pt idx="349">
                  <c:v>60.786617</c:v>
                </c:pt>
                <c:pt idx="350">
                  <c:v>60.787089999999999</c:v>
                </c:pt>
                <c:pt idx="351">
                  <c:v>60.787548000000001</c:v>
                </c:pt>
                <c:pt idx="352">
                  <c:v>60.788006000000003</c:v>
                </c:pt>
                <c:pt idx="353">
                  <c:v>60.788448000000002</c:v>
                </c:pt>
                <c:pt idx="354">
                  <c:v>60.788876000000002</c:v>
                </c:pt>
                <c:pt idx="355">
                  <c:v>60.789307000000001</c:v>
                </c:pt>
                <c:pt idx="356">
                  <c:v>60.789721999999998</c:v>
                </c:pt>
                <c:pt idx="357">
                  <c:v>60.790134000000002</c:v>
                </c:pt>
                <c:pt idx="358">
                  <c:v>60.790526999999997</c:v>
                </c:pt>
                <c:pt idx="359">
                  <c:v>60.790923999999997</c:v>
                </c:pt>
                <c:pt idx="360">
                  <c:v>60.791302000000002</c:v>
                </c:pt>
                <c:pt idx="361">
                  <c:v>60.791668000000001</c:v>
                </c:pt>
                <c:pt idx="362">
                  <c:v>60.792023</c:v>
                </c:pt>
                <c:pt idx="363">
                  <c:v>60.792366000000001</c:v>
                </c:pt>
                <c:pt idx="364">
                  <c:v>60.792701999999998</c:v>
                </c:pt>
                <c:pt idx="365">
                  <c:v>60.793018000000004</c:v>
                </c:pt>
                <c:pt idx="366">
                  <c:v>60.793326999999998</c:v>
                </c:pt>
                <c:pt idx="367">
                  <c:v>60.793624999999999</c:v>
                </c:pt>
                <c:pt idx="368">
                  <c:v>60.793906999999997</c:v>
                </c:pt>
                <c:pt idx="369">
                  <c:v>60.794186000000003</c:v>
                </c:pt>
                <c:pt idx="370">
                  <c:v>60.794440999999999</c:v>
                </c:pt>
                <c:pt idx="371">
                  <c:v>60.794693000000002</c:v>
                </c:pt>
                <c:pt idx="372">
                  <c:v>60.794936999999997</c:v>
                </c:pt>
                <c:pt idx="373">
                  <c:v>60.795166000000002</c:v>
                </c:pt>
                <c:pt idx="374">
                  <c:v>60.795380000000002</c:v>
                </c:pt>
                <c:pt idx="375">
                  <c:v>60.795586</c:v>
                </c:pt>
                <c:pt idx="376">
                  <c:v>60.795780000000001</c:v>
                </c:pt>
                <c:pt idx="377">
                  <c:v>60.795959000000003</c:v>
                </c:pt>
                <c:pt idx="378">
                  <c:v>60.796115999999998</c:v>
                </c:pt>
                <c:pt idx="379">
                  <c:v>60.796264999999998</c:v>
                </c:pt>
                <c:pt idx="380">
                  <c:v>60.796393999999999</c:v>
                </c:pt>
                <c:pt idx="381">
                  <c:v>60.796500999999999</c:v>
                </c:pt>
                <c:pt idx="382">
                  <c:v>60.796593000000001</c:v>
                </c:pt>
                <c:pt idx="383">
                  <c:v>60.796664999999997</c:v>
                </c:pt>
                <c:pt idx="384">
                  <c:v>60.796722000000003</c:v>
                </c:pt>
                <c:pt idx="385">
                  <c:v>60.796760999999996</c:v>
                </c:pt>
                <c:pt idx="386">
                  <c:v>60.796779999999998</c:v>
                </c:pt>
                <c:pt idx="387">
                  <c:v>60.796779999999998</c:v>
                </c:pt>
                <c:pt idx="388">
                  <c:v>60.796768</c:v>
                </c:pt>
                <c:pt idx="389">
                  <c:v>60.796737999999998</c:v>
                </c:pt>
                <c:pt idx="390">
                  <c:v>60.796703000000001</c:v>
                </c:pt>
                <c:pt idx="391">
                  <c:v>60.796653999999997</c:v>
                </c:pt>
                <c:pt idx="392">
                  <c:v>60.796593000000001</c:v>
                </c:pt>
                <c:pt idx="393">
                  <c:v>60.796523999999998</c:v>
                </c:pt>
                <c:pt idx="394">
                  <c:v>60.796444000000001</c:v>
                </c:pt>
                <c:pt idx="395">
                  <c:v>60.79636</c:v>
                </c:pt>
                <c:pt idx="396">
                  <c:v>60.796264999999998</c:v>
                </c:pt>
                <c:pt idx="397">
                  <c:v>60.796165000000002</c:v>
                </c:pt>
                <c:pt idx="398">
                  <c:v>60.796059</c:v>
                </c:pt>
                <c:pt idx="399">
                  <c:v>60.795943999999999</c:v>
                </c:pt>
                <c:pt idx="400">
                  <c:v>60.795822000000001</c:v>
                </c:pt>
                <c:pt idx="401">
                  <c:v>60.795684999999999</c:v>
                </c:pt>
                <c:pt idx="402">
                  <c:v>60.795551000000003</c:v>
                </c:pt>
                <c:pt idx="403">
                  <c:v>60.795399000000003</c:v>
                </c:pt>
                <c:pt idx="404">
                  <c:v>60.795234999999998</c:v>
                </c:pt>
                <c:pt idx="405">
                  <c:v>60.795071</c:v>
                </c:pt>
                <c:pt idx="406">
                  <c:v>60.794891</c:v>
                </c:pt>
                <c:pt idx="407">
                  <c:v>60.794708</c:v>
                </c:pt>
                <c:pt idx="408">
                  <c:v>60.794521000000003</c:v>
                </c:pt>
                <c:pt idx="409">
                  <c:v>60.794319000000002</c:v>
                </c:pt>
                <c:pt idx="410">
                  <c:v>60.794120999999997</c:v>
                </c:pt>
                <c:pt idx="411">
                  <c:v>60.793911000000001</c:v>
                </c:pt>
                <c:pt idx="412">
                  <c:v>60.793697000000002</c:v>
                </c:pt>
                <c:pt idx="413">
                  <c:v>60.793483999999999</c:v>
                </c:pt>
                <c:pt idx="414">
                  <c:v>60.793261999999999</c:v>
                </c:pt>
                <c:pt idx="415">
                  <c:v>60.793033999999999</c:v>
                </c:pt>
                <c:pt idx="416">
                  <c:v>60.792797</c:v>
                </c:pt>
                <c:pt idx="417">
                  <c:v>60.792560999999999</c:v>
                </c:pt>
                <c:pt idx="418">
                  <c:v>60.792309000000003</c:v>
                </c:pt>
                <c:pt idx="419">
                  <c:v>60.792053000000003</c:v>
                </c:pt>
                <c:pt idx="420">
                  <c:v>60.791786000000002</c:v>
                </c:pt>
                <c:pt idx="421">
                  <c:v>60.791514999999997</c:v>
                </c:pt>
                <c:pt idx="422">
                  <c:v>60.791221999999998</c:v>
                </c:pt>
                <c:pt idx="423">
                  <c:v>60.790923999999997</c:v>
                </c:pt>
                <c:pt idx="424">
                  <c:v>60.790615000000003</c:v>
                </c:pt>
                <c:pt idx="425">
                  <c:v>60.790295</c:v>
                </c:pt>
                <c:pt idx="426">
                  <c:v>60.789954999999999</c:v>
                </c:pt>
                <c:pt idx="427">
                  <c:v>60.789611999999998</c:v>
                </c:pt>
                <c:pt idx="428">
                  <c:v>60.789256999999999</c:v>
                </c:pt>
                <c:pt idx="429">
                  <c:v>60.788891</c:v>
                </c:pt>
                <c:pt idx="430">
                  <c:v>60.788513000000002</c:v>
                </c:pt>
                <c:pt idx="431">
                  <c:v>60.788131999999997</c:v>
                </c:pt>
                <c:pt idx="432">
                  <c:v>60.787739000000002</c:v>
                </c:pt>
                <c:pt idx="433">
                  <c:v>60.787345999999999</c:v>
                </c:pt>
                <c:pt idx="434">
                  <c:v>60.786945000000003</c:v>
                </c:pt>
                <c:pt idx="435">
                  <c:v>60.786529999999999</c:v>
                </c:pt>
                <c:pt idx="436">
                  <c:v>60.786118000000002</c:v>
                </c:pt>
                <c:pt idx="437">
                  <c:v>60.785685999999998</c:v>
                </c:pt>
                <c:pt idx="438">
                  <c:v>60.785259000000003</c:v>
                </c:pt>
                <c:pt idx="439">
                  <c:v>60.784813</c:v>
                </c:pt>
                <c:pt idx="440">
                  <c:v>60.784362999999999</c:v>
                </c:pt>
                <c:pt idx="441">
                  <c:v>60.783897000000003</c:v>
                </c:pt>
                <c:pt idx="442">
                  <c:v>60.783420999999997</c:v>
                </c:pt>
                <c:pt idx="443">
                  <c:v>60.782932000000002</c:v>
                </c:pt>
                <c:pt idx="444">
                  <c:v>60.782440000000001</c:v>
                </c:pt>
                <c:pt idx="445">
                  <c:v>60.781933000000002</c:v>
                </c:pt>
                <c:pt idx="446">
                  <c:v>60.781410000000001</c:v>
                </c:pt>
                <c:pt idx="447">
                  <c:v>60.780880000000003</c:v>
                </c:pt>
                <c:pt idx="448">
                  <c:v>60.780341999999997</c:v>
                </c:pt>
                <c:pt idx="449">
                  <c:v>60.779800000000002</c:v>
                </c:pt>
                <c:pt idx="450">
                  <c:v>60.779243000000001</c:v>
                </c:pt>
                <c:pt idx="451">
                  <c:v>60.778686999999998</c:v>
                </c:pt>
                <c:pt idx="452">
                  <c:v>60.778117999999999</c:v>
                </c:pt>
                <c:pt idx="453">
                  <c:v>60.777554000000002</c:v>
                </c:pt>
                <c:pt idx="454">
                  <c:v>60.776980999999999</c:v>
                </c:pt>
                <c:pt idx="455">
                  <c:v>60.776401999999997</c:v>
                </c:pt>
                <c:pt idx="456">
                  <c:v>60.775826000000002</c:v>
                </c:pt>
                <c:pt idx="457">
                  <c:v>60.775238000000002</c:v>
                </c:pt>
                <c:pt idx="458">
                  <c:v>60.774650999999999</c:v>
                </c:pt>
                <c:pt idx="459">
                  <c:v>60.774054999999997</c:v>
                </c:pt>
                <c:pt idx="460">
                  <c:v>60.773457000000001</c:v>
                </c:pt>
                <c:pt idx="461">
                  <c:v>60.772849999999998</c:v>
                </c:pt>
                <c:pt idx="462">
                  <c:v>60.772232000000002</c:v>
                </c:pt>
                <c:pt idx="463">
                  <c:v>60.771617999999997</c:v>
                </c:pt>
                <c:pt idx="464">
                  <c:v>60.770995999999997</c:v>
                </c:pt>
                <c:pt idx="465">
                  <c:v>60.770367</c:v>
                </c:pt>
                <c:pt idx="466">
                  <c:v>60.769730000000003</c:v>
                </c:pt>
                <c:pt idx="467">
                  <c:v>60.769084999999997</c:v>
                </c:pt>
                <c:pt idx="468">
                  <c:v>60.768439999999998</c:v>
                </c:pt>
                <c:pt idx="469">
                  <c:v>60.767792</c:v>
                </c:pt>
                <c:pt idx="470">
                  <c:v>60.767139</c:v>
                </c:pt>
                <c:pt idx="471">
                  <c:v>60.766491000000002</c:v>
                </c:pt>
                <c:pt idx="472">
                  <c:v>60.765839</c:v>
                </c:pt>
                <c:pt idx="473">
                  <c:v>60.765182000000003</c:v>
                </c:pt>
                <c:pt idx="474">
                  <c:v>60.764530000000001</c:v>
                </c:pt>
                <c:pt idx="475">
                  <c:v>60.763869999999997</c:v>
                </c:pt>
                <c:pt idx="476">
                  <c:v>60.763213999999998</c:v>
                </c:pt>
                <c:pt idx="477">
                  <c:v>60.762549999999997</c:v>
                </c:pt>
                <c:pt idx="478">
                  <c:v>60.761882999999997</c:v>
                </c:pt>
                <c:pt idx="479">
                  <c:v>60.761211000000003</c:v>
                </c:pt>
                <c:pt idx="480">
                  <c:v>60.760539999999999</c:v>
                </c:pt>
                <c:pt idx="481">
                  <c:v>60.759853</c:v>
                </c:pt>
                <c:pt idx="482">
                  <c:v>60.759158999999997</c:v>
                </c:pt>
                <c:pt idx="483">
                  <c:v>60.758457</c:v>
                </c:pt>
                <c:pt idx="484">
                  <c:v>60.757747999999999</c:v>
                </c:pt>
                <c:pt idx="485">
                  <c:v>60.757027000000001</c:v>
                </c:pt>
                <c:pt idx="486">
                  <c:v>60.756298000000001</c:v>
                </c:pt>
                <c:pt idx="487">
                  <c:v>60.755561999999998</c:v>
                </c:pt>
                <c:pt idx="488">
                  <c:v>60.754818</c:v>
                </c:pt>
                <c:pt idx="489">
                  <c:v>60.754058999999998</c:v>
                </c:pt>
                <c:pt idx="490">
                  <c:v>60.753300000000003</c:v>
                </c:pt>
                <c:pt idx="491">
                  <c:v>60.752529000000003</c:v>
                </c:pt>
                <c:pt idx="492">
                  <c:v>60.751755000000003</c:v>
                </c:pt>
                <c:pt idx="493">
                  <c:v>60.750976999999999</c:v>
                </c:pt>
                <c:pt idx="494">
                  <c:v>60.750194999999998</c:v>
                </c:pt>
                <c:pt idx="495">
                  <c:v>60.749409</c:v>
                </c:pt>
                <c:pt idx="496">
                  <c:v>60.748615000000001</c:v>
                </c:pt>
                <c:pt idx="497">
                  <c:v>60.747821999999999</c:v>
                </c:pt>
                <c:pt idx="498">
                  <c:v>60.747013000000003</c:v>
                </c:pt>
                <c:pt idx="499">
                  <c:v>60.746203999999999</c:v>
                </c:pt>
                <c:pt idx="500">
                  <c:v>60.745396</c:v>
                </c:pt>
                <c:pt idx="501">
                  <c:v>60.744576000000002</c:v>
                </c:pt>
                <c:pt idx="502">
                  <c:v>60.743744</c:v>
                </c:pt>
                <c:pt idx="503">
                  <c:v>60.742916000000001</c:v>
                </c:pt>
                <c:pt idx="504">
                  <c:v>60.742069000000001</c:v>
                </c:pt>
                <c:pt idx="505">
                  <c:v>60.741219000000001</c:v>
                </c:pt>
                <c:pt idx="506">
                  <c:v>60.740367999999997</c:v>
                </c:pt>
                <c:pt idx="507">
                  <c:v>60.739510000000003</c:v>
                </c:pt>
                <c:pt idx="508">
                  <c:v>60.738644000000001</c:v>
                </c:pt>
                <c:pt idx="509">
                  <c:v>60.737777999999999</c:v>
                </c:pt>
                <c:pt idx="510">
                  <c:v>60.736908</c:v>
                </c:pt>
                <c:pt idx="511">
                  <c:v>60.736033999999997</c:v>
                </c:pt>
                <c:pt idx="512">
                  <c:v>60.735168000000002</c:v>
                </c:pt>
                <c:pt idx="513">
                  <c:v>60.734295000000003</c:v>
                </c:pt>
                <c:pt idx="514">
                  <c:v>60.733421</c:v>
                </c:pt>
                <c:pt idx="515">
                  <c:v>60.732559000000002</c:v>
                </c:pt>
                <c:pt idx="516">
                  <c:v>60.731686000000003</c:v>
                </c:pt>
                <c:pt idx="517">
                  <c:v>60.730812</c:v>
                </c:pt>
                <c:pt idx="518">
                  <c:v>60.729939000000002</c:v>
                </c:pt>
                <c:pt idx="519">
                  <c:v>60.729069000000003</c:v>
                </c:pt>
                <c:pt idx="520">
                  <c:v>60.728194999999999</c:v>
                </c:pt>
                <c:pt idx="521">
                  <c:v>60.727314</c:v>
                </c:pt>
                <c:pt idx="522">
                  <c:v>60.726436999999997</c:v>
                </c:pt>
                <c:pt idx="523">
                  <c:v>60.725540000000002</c:v>
                </c:pt>
                <c:pt idx="524">
                  <c:v>60.724654999999998</c:v>
                </c:pt>
                <c:pt idx="525">
                  <c:v>60.723754999999997</c:v>
                </c:pt>
                <c:pt idx="526">
                  <c:v>60.722850999999999</c:v>
                </c:pt>
                <c:pt idx="527">
                  <c:v>60.721943000000003</c:v>
                </c:pt>
                <c:pt idx="528">
                  <c:v>60.721026999999999</c:v>
                </c:pt>
                <c:pt idx="529">
                  <c:v>60.720112</c:v>
                </c:pt>
                <c:pt idx="530">
                  <c:v>60.719195999999997</c:v>
                </c:pt>
                <c:pt idx="531">
                  <c:v>60.718273000000003</c:v>
                </c:pt>
                <c:pt idx="532">
                  <c:v>60.717350000000003</c:v>
                </c:pt>
                <c:pt idx="533">
                  <c:v>60.716431</c:v>
                </c:pt>
                <c:pt idx="534">
                  <c:v>60.715508</c:v>
                </c:pt>
                <c:pt idx="535">
                  <c:v>60.714584000000002</c:v>
                </c:pt>
                <c:pt idx="536">
                  <c:v>60.713653999999998</c:v>
                </c:pt>
                <c:pt idx="537">
                  <c:v>60.712722999999997</c:v>
                </c:pt>
                <c:pt idx="538">
                  <c:v>60.711792000000003</c:v>
                </c:pt>
                <c:pt idx="539">
                  <c:v>60.710864999999998</c:v>
                </c:pt>
                <c:pt idx="540">
                  <c:v>60.709918999999999</c:v>
                </c:pt>
                <c:pt idx="541">
                  <c:v>60.708984000000001</c:v>
                </c:pt>
                <c:pt idx="542">
                  <c:v>60.708030999999998</c:v>
                </c:pt>
                <c:pt idx="543">
                  <c:v>60.707073000000001</c:v>
                </c:pt>
                <c:pt idx="544">
                  <c:v>60.706116000000002</c:v>
                </c:pt>
                <c:pt idx="545">
                  <c:v>60.705151000000001</c:v>
                </c:pt>
                <c:pt idx="546">
                  <c:v>60.704177999999999</c:v>
                </c:pt>
                <c:pt idx="547">
                  <c:v>60.703197000000003</c:v>
                </c:pt>
                <c:pt idx="548">
                  <c:v>60.702209000000003</c:v>
                </c:pt>
                <c:pt idx="549">
                  <c:v>60.701220999999997</c:v>
                </c:pt>
                <c:pt idx="550">
                  <c:v>60.700229999999998</c:v>
                </c:pt>
                <c:pt idx="551">
                  <c:v>60.699233999999997</c:v>
                </c:pt>
                <c:pt idx="552">
                  <c:v>60.698234999999997</c:v>
                </c:pt>
                <c:pt idx="553">
                  <c:v>60.697239000000003</c:v>
                </c:pt>
                <c:pt idx="554">
                  <c:v>60.696235999999999</c:v>
                </c:pt>
                <c:pt idx="555">
                  <c:v>60.695236000000001</c:v>
                </c:pt>
                <c:pt idx="556">
                  <c:v>60.694232999999997</c:v>
                </c:pt>
                <c:pt idx="557">
                  <c:v>60.693232999999999</c:v>
                </c:pt>
                <c:pt idx="558">
                  <c:v>60.692230000000002</c:v>
                </c:pt>
                <c:pt idx="559">
                  <c:v>60.691223000000001</c:v>
                </c:pt>
                <c:pt idx="560">
                  <c:v>60.690215999999999</c:v>
                </c:pt>
                <c:pt idx="561">
                  <c:v>60.689197999999998</c:v>
                </c:pt>
                <c:pt idx="562">
                  <c:v>60.688175000000001</c:v>
                </c:pt>
                <c:pt idx="563">
                  <c:v>60.687153000000002</c:v>
                </c:pt>
                <c:pt idx="564">
                  <c:v>60.686123000000002</c:v>
                </c:pt>
                <c:pt idx="565">
                  <c:v>60.685085000000001</c:v>
                </c:pt>
                <c:pt idx="566">
                  <c:v>60.684047999999997</c:v>
                </c:pt>
                <c:pt idx="567">
                  <c:v>60.683005999999999</c:v>
                </c:pt>
                <c:pt idx="568">
                  <c:v>60.681961000000001</c:v>
                </c:pt>
                <c:pt idx="569">
                  <c:v>60.680908000000002</c:v>
                </c:pt>
                <c:pt idx="570">
                  <c:v>60.679859</c:v>
                </c:pt>
                <c:pt idx="571">
                  <c:v>60.678806000000002</c:v>
                </c:pt>
                <c:pt idx="572">
                  <c:v>60.677753000000003</c:v>
                </c:pt>
                <c:pt idx="573">
                  <c:v>60.676704000000001</c:v>
                </c:pt>
                <c:pt idx="574">
                  <c:v>60.675651999999999</c:v>
                </c:pt>
                <c:pt idx="575">
                  <c:v>60.674599000000001</c:v>
                </c:pt>
                <c:pt idx="576">
                  <c:v>60.673557000000002</c:v>
                </c:pt>
                <c:pt idx="577">
                  <c:v>60.672511999999998</c:v>
                </c:pt>
                <c:pt idx="578">
                  <c:v>60.671458999999999</c:v>
                </c:pt>
                <c:pt idx="579">
                  <c:v>60.670417999999998</c:v>
                </c:pt>
                <c:pt idx="580">
                  <c:v>60.669373</c:v>
                </c:pt>
                <c:pt idx="581">
                  <c:v>60.668320000000001</c:v>
                </c:pt>
                <c:pt idx="582">
                  <c:v>60.667271</c:v>
                </c:pt>
                <c:pt idx="583">
                  <c:v>60.66621</c:v>
                </c:pt>
                <c:pt idx="584">
                  <c:v>60.665154000000001</c:v>
                </c:pt>
                <c:pt idx="585">
                  <c:v>60.664093000000001</c:v>
                </c:pt>
                <c:pt idx="586">
                  <c:v>60.663029000000002</c:v>
                </c:pt>
                <c:pt idx="587">
                  <c:v>60.661957000000001</c:v>
                </c:pt>
                <c:pt idx="588">
                  <c:v>60.660881000000003</c:v>
                </c:pt>
                <c:pt idx="589">
                  <c:v>60.659809000000003</c:v>
                </c:pt>
                <c:pt idx="590">
                  <c:v>60.658729999999998</c:v>
                </c:pt>
                <c:pt idx="591">
                  <c:v>60.657657999999998</c:v>
                </c:pt>
                <c:pt idx="592">
                  <c:v>60.656578000000003</c:v>
                </c:pt>
                <c:pt idx="593">
                  <c:v>60.655495000000002</c:v>
                </c:pt>
                <c:pt idx="594">
                  <c:v>60.654423000000001</c:v>
                </c:pt>
                <c:pt idx="595">
                  <c:v>60.653343</c:v>
                </c:pt>
                <c:pt idx="596">
                  <c:v>60.652264000000002</c:v>
                </c:pt>
                <c:pt idx="597">
                  <c:v>60.651192000000002</c:v>
                </c:pt>
                <c:pt idx="598">
                  <c:v>60.650108000000003</c:v>
                </c:pt>
                <c:pt idx="599">
                  <c:v>60.649028999999999</c:v>
                </c:pt>
                <c:pt idx="600">
                  <c:v>60.647942</c:v>
                </c:pt>
                <c:pt idx="601">
                  <c:v>60.646853999999998</c:v>
                </c:pt>
                <c:pt idx="602">
                  <c:v>60.645760000000003</c:v>
                </c:pt>
                <c:pt idx="603">
                  <c:v>60.644669</c:v>
                </c:pt>
                <c:pt idx="604">
                  <c:v>60.643566</c:v>
                </c:pt>
                <c:pt idx="605">
                  <c:v>60.642456000000003</c:v>
                </c:pt>
                <c:pt idx="606">
                  <c:v>60.641342000000002</c:v>
                </c:pt>
                <c:pt idx="607">
                  <c:v>60.640224000000003</c:v>
                </c:pt>
                <c:pt idx="608">
                  <c:v>60.639102999999999</c:v>
                </c:pt>
                <c:pt idx="609">
                  <c:v>60.637977999999997</c:v>
                </c:pt>
                <c:pt idx="610">
                  <c:v>60.636848000000001</c:v>
                </c:pt>
                <c:pt idx="611">
                  <c:v>60.635727000000003</c:v>
                </c:pt>
                <c:pt idx="612">
                  <c:v>60.634597999999997</c:v>
                </c:pt>
                <c:pt idx="613">
                  <c:v>60.633465000000001</c:v>
                </c:pt>
                <c:pt idx="614">
                  <c:v>60.632336000000002</c:v>
                </c:pt>
                <c:pt idx="615">
                  <c:v>60.631214</c:v>
                </c:pt>
                <c:pt idx="616">
                  <c:v>60.630088999999998</c:v>
                </c:pt>
                <c:pt idx="617">
                  <c:v>60.628967000000003</c:v>
                </c:pt>
                <c:pt idx="618">
                  <c:v>60.627845999999998</c:v>
                </c:pt>
                <c:pt idx="619">
                  <c:v>60.626719999999999</c:v>
                </c:pt>
                <c:pt idx="620">
                  <c:v>60.625607000000002</c:v>
                </c:pt>
                <c:pt idx="621">
                  <c:v>60.624481000000003</c:v>
                </c:pt>
                <c:pt idx="622">
                  <c:v>60.623359999999998</c:v>
                </c:pt>
                <c:pt idx="623">
                  <c:v>60.622238000000003</c:v>
                </c:pt>
                <c:pt idx="624">
                  <c:v>60.621113000000001</c:v>
                </c:pt>
                <c:pt idx="625">
                  <c:v>60.619984000000002</c:v>
                </c:pt>
                <c:pt idx="626">
                  <c:v>60.618855000000003</c:v>
                </c:pt>
                <c:pt idx="627">
                  <c:v>60.617722000000001</c:v>
                </c:pt>
                <c:pt idx="628">
                  <c:v>60.616599999999998</c:v>
                </c:pt>
                <c:pt idx="629">
                  <c:v>60.615470999999999</c:v>
                </c:pt>
                <c:pt idx="630">
                  <c:v>60.614342000000001</c:v>
                </c:pt>
                <c:pt idx="631">
                  <c:v>60.613216000000001</c:v>
                </c:pt>
                <c:pt idx="632">
                  <c:v>60.612094999999997</c:v>
                </c:pt>
                <c:pt idx="633">
                  <c:v>60.610976999999998</c:v>
                </c:pt>
                <c:pt idx="634">
                  <c:v>60.609870999999998</c:v>
                </c:pt>
                <c:pt idx="635">
                  <c:v>60.608761000000001</c:v>
                </c:pt>
                <c:pt idx="636">
                  <c:v>60.607658000000001</c:v>
                </c:pt>
                <c:pt idx="637">
                  <c:v>60.606566999999998</c:v>
                </c:pt>
                <c:pt idx="638">
                  <c:v>60.605473000000003</c:v>
                </c:pt>
                <c:pt idx="639">
                  <c:v>60.604377999999997</c:v>
                </c:pt>
                <c:pt idx="640">
                  <c:v>60.603298000000002</c:v>
                </c:pt>
                <c:pt idx="641">
                  <c:v>60.602210999999997</c:v>
                </c:pt>
                <c:pt idx="642">
                  <c:v>60.601123999999999</c:v>
                </c:pt>
                <c:pt idx="643">
                  <c:v>60.600043999999997</c:v>
                </c:pt>
                <c:pt idx="644">
                  <c:v>60.598961000000003</c:v>
                </c:pt>
                <c:pt idx="645">
                  <c:v>60.597873999999997</c:v>
                </c:pt>
                <c:pt idx="646">
                  <c:v>60.596794000000003</c:v>
                </c:pt>
                <c:pt idx="647">
                  <c:v>60.595714999999998</c:v>
                </c:pt>
                <c:pt idx="648">
                  <c:v>60.594634999999997</c:v>
                </c:pt>
                <c:pt idx="649">
                  <c:v>60.593563000000003</c:v>
                </c:pt>
                <c:pt idx="650">
                  <c:v>60.592483999999999</c:v>
                </c:pt>
                <c:pt idx="651">
                  <c:v>60.591414999999998</c:v>
                </c:pt>
                <c:pt idx="652">
                  <c:v>60.590350999999998</c:v>
                </c:pt>
                <c:pt idx="653">
                  <c:v>60.589286999999999</c:v>
                </c:pt>
                <c:pt idx="654">
                  <c:v>60.588234</c:v>
                </c:pt>
                <c:pt idx="655">
                  <c:v>60.587181000000001</c:v>
                </c:pt>
                <c:pt idx="656">
                  <c:v>60.586136000000003</c:v>
                </c:pt>
                <c:pt idx="657">
                  <c:v>60.585101999999999</c:v>
                </c:pt>
                <c:pt idx="658">
                  <c:v>60.584071999999999</c:v>
                </c:pt>
                <c:pt idx="659">
                  <c:v>60.583041999999999</c:v>
                </c:pt>
                <c:pt idx="660">
                  <c:v>60.582016000000003</c:v>
                </c:pt>
                <c:pt idx="661">
                  <c:v>60.580993999999997</c:v>
                </c:pt>
                <c:pt idx="662">
                  <c:v>60.579979000000002</c:v>
                </c:pt>
                <c:pt idx="663">
                  <c:v>60.578963999999999</c:v>
                </c:pt>
                <c:pt idx="664">
                  <c:v>60.577950000000001</c:v>
                </c:pt>
                <c:pt idx="665">
                  <c:v>60.576931000000002</c:v>
                </c:pt>
                <c:pt idx="666">
                  <c:v>60.575924000000001</c:v>
                </c:pt>
                <c:pt idx="667">
                  <c:v>60.574908999999998</c:v>
                </c:pt>
                <c:pt idx="668">
                  <c:v>60.573898</c:v>
                </c:pt>
                <c:pt idx="669">
                  <c:v>60.572899</c:v>
                </c:pt>
                <c:pt idx="670">
                  <c:v>60.571896000000002</c:v>
                </c:pt>
                <c:pt idx="671">
                  <c:v>60.570895999999998</c:v>
                </c:pt>
                <c:pt idx="672">
                  <c:v>60.569907999999998</c:v>
                </c:pt>
                <c:pt idx="673">
                  <c:v>60.568919999999999</c:v>
                </c:pt>
                <c:pt idx="674">
                  <c:v>60.567946999999997</c:v>
                </c:pt>
                <c:pt idx="675">
                  <c:v>60.566974999999999</c:v>
                </c:pt>
                <c:pt idx="676">
                  <c:v>60.566009999999999</c:v>
                </c:pt>
                <c:pt idx="677">
                  <c:v>60.565060000000003</c:v>
                </c:pt>
                <c:pt idx="678">
                  <c:v>60.564109999999999</c:v>
                </c:pt>
                <c:pt idx="679">
                  <c:v>60.563164</c:v>
                </c:pt>
                <c:pt idx="680">
                  <c:v>60.562224999999998</c:v>
                </c:pt>
                <c:pt idx="681">
                  <c:v>60.561298000000001</c:v>
                </c:pt>
                <c:pt idx="682">
                  <c:v>60.560367999999997</c:v>
                </c:pt>
                <c:pt idx="683">
                  <c:v>60.559443999999999</c:v>
                </c:pt>
                <c:pt idx="684">
                  <c:v>60.558529</c:v>
                </c:pt>
                <c:pt idx="685">
                  <c:v>60.557606</c:v>
                </c:pt>
                <c:pt idx="686">
                  <c:v>60.556697999999997</c:v>
                </c:pt>
                <c:pt idx="687">
                  <c:v>60.555782000000001</c:v>
                </c:pt>
                <c:pt idx="688">
                  <c:v>60.554881999999999</c:v>
                </c:pt>
                <c:pt idx="689">
                  <c:v>60.553978000000001</c:v>
                </c:pt>
                <c:pt idx="690">
                  <c:v>60.553085000000003</c:v>
                </c:pt>
                <c:pt idx="691">
                  <c:v>60.552193000000003</c:v>
                </c:pt>
                <c:pt idx="692">
                  <c:v>60.551310999999998</c:v>
                </c:pt>
                <c:pt idx="693">
                  <c:v>60.550438</c:v>
                </c:pt>
                <c:pt idx="694">
                  <c:v>60.549576000000002</c:v>
                </c:pt>
                <c:pt idx="695">
                  <c:v>60.548713999999997</c:v>
                </c:pt>
                <c:pt idx="696">
                  <c:v>60.547863</c:v>
                </c:pt>
                <c:pt idx="697">
                  <c:v>60.547027999999997</c:v>
                </c:pt>
                <c:pt idx="698">
                  <c:v>60.546196000000002</c:v>
                </c:pt>
                <c:pt idx="699">
                  <c:v>60.545368000000003</c:v>
                </c:pt>
                <c:pt idx="700">
                  <c:v>60.544552000000003</c:v>
                </c:pt>
                <c:pt idx="701">
                  <c:v>60.543739000000002</c:v>
                </c:pt>
                <c:pt idx="702">
                  <c:v>60.542931000000003</c:v>
                </c:pt>
                <c:pt idx="703">
                  <c:v>60.54213</c:v>
                </c:pt>
                <c:pt idx="704">
                  <c:v>60.541328</c:v>
                </c:pt>
                <c:pt idx="705">
                  <c:v>60.540534999999998</c:v>
                </c:pt>
                <c:pt idx="706">
                  <c:v>60.539738</c:v>
                </c:pt>
                <c:pt idx="707">
                  <c:v>60.538952000000002</c:v>
                </c:pt>
                <c:pt idx="708">
                  <c:v>60.538165999999997</c:v>
                </c:pt>
                <c:pt idx="709">
                  <c:v>60.537384000000003</c:v>
                </c:pt>
                <c:pt idx="710">
                  <c:v>60.536605999999999</c:v>
                </c:pt>
                <c:pt idx="711">
                  <c:v>60.535834999999999</c:v>
                </c:pt>
                <c:pt idx="712">
                  <c:v>60.535069</c:v>
                </c:pt>
                <c:pt idx="713">
                  <c:v>60.534309</c:v>
                </c:pt>
                <c:pt idx="714">
                  <c:v>60.533557999999999</c:v>
                </c:pt>
                <c:pt idx="715">
                  <c:v>60.532822000000003</c:v>
                </c:pt>
                <c:pt idx="716">
                  <c:v>60.532085000000002</c:v>
                </c:pt>
                <c:pt idx="717">
                  <c:v>60.531364000000004</c:v>
                </c:pt>
                <c:pt idx="718">
                  <c:v>60.530639999999998</c:v>
                </c:pt>
                <c:pt idx="719">
                  <c:v>60.529926000000003</c:v>
                </c:pt>
                <c:pt idx="720">
                  <c:v>60.529223999999999</c:v>
                </c:pt>
                <c:pt idx="721">
                  <c:v>60.528522000000002</c:v>
                </c:pt>
                <c:pt idx="722">
                  <c:v>60.527824000000003</c:v>
                </c:pt>
                <c:pt idx="723">
                  <c:v>60.52713</c:v>
                </c:pt>
                <c:pt idx="724">
                  <c:v>60.526443</c:v>
                </c:pt>
                <c:pt idx="725">
                  <c:v>60.525756999999999</c:v>
                </c:pt>
                <c:pt idx="726">
                  <c:v>60.525069999999999</c:v>
                </c:pt>
                <c:pt idx="727">
                  <c:v>60.524391000000001</c:v>
                </c:pt>
                <c:pt idx="728">
                  <c:v>60.523716</c:v>
                </c:pt>
                <c:pt idx="729">
                  <c:v>60.523037000000002</c:v>
                </c:pt>
                <c:pt idx="730">
                  <c:v>60.522373000000002</c:v>
                </c:pt>
                <c:pt idx="731">
                  <c:v>60.521706000000002</c:v>
                </c:pt>
                <c:pt idx="732">
                  <c:v>60.521056999999999</c:v>
                </c:pt>
                <c:pt idx="733">
                  <c:v>60.520404999999997</c:v>
                </c:pt>
                <c:pt idx="734">
                  <c:v>60.519759999999998</c:v>
                </c:pt>
                <c:pt idx="735">
                  <c:v>60.519134999999999</c:v>
                </c:pt>
                <c:pt idx="736">
                  <c:v>60.518509000000002</c:v>
                </c:pt>
                <c:pt idx="737">
                  <c:v>60.517887000000002</c:v>
                </c:pt>
                <c:pt idx="738">
                  <c:v>60.517280999999997</c:v>
                </c:pt>
                <c:pt idx="739">
                  <c:v>60.516677999999999</c:v>
                </c:pt>
                <c:pt idx="740">
                  <c:v>60.516086999999999</c:v>
                </c:pt>
                <c:pt idx="741">
                  <c:v>60.515490999999997</c:v>
                </c:pt>
                <c:pt idx="742">
                  <c:v>60.514912000000002</c:v>
                </c:pt>
                <c:pt idx="743">
                  <c:v>60.514327999999999</c:v>
                </c:pt>
                <c:pt idx="744">
                  <c:v>60.513756000000001</c:v>
                </c:pt>
                <c:pt idx="745">
                  <c:v>60.513184000000003</c:v>
                </c:pt>
                <c:pt idx="746">
                  <c:v>60.512611</c:v>
                </c:pt>
                <c:pt idx="747">
                  <c:v>60.512039000000001</c:v>
                </c:pt>
                <c:pt idx="748">
                  <c:v>60.511477999999997</c:v>
                </c:pt>
                <c:pt idx="749">
                  <c:v>60.510914</c:v>
                </c:pt>
                <c:pt idx="750">
                  <c:v>60.510365</c:v>
                </c:pt>
                <c:pt idx="751">
                  <c:v>60.509810999999999</c:v>
                </c:pt>
                <c:pt idx="752">
                  <c:v>60.509270000000001</c:v>
                </c:pt>
                <c:pt idx="753">
                  <c:v>60.508732000000002</c:v>
                </c:pt>
                <c:pt idx="754">
                  <c:v>60.508201999999997</c:v>
                </c:pt>
                <c:pt idx="755">
                  <c:v>60.507689999999997</c:v>
                </c:pt>
                <c:pt idx="756">
                  <c:v>60.507171999999997</c:v>
                </c:pt>
                <c:pt idx="757">
                  <c:v>60.506664000000001</c:v>
                </c:pt>
                <c:pt idx="758">
                  <c:v>60.506171999999999</c:v>
                </c:pt>
                <c:pt idx="759">
                  <c:v>60.505679999999998</c:v>
                </c:pt>
                <c:pt idx="760">
                  <c:v>60.505192000000001</c:v>
                </c:pt>
                <c:pt idx="761">
                  <c:v>60.504714999999997</c:v>
                </c:pt>
                <c:pt idx="762">
                  <c:v>60.504241999999998</c:v>
                </c:pt>
                <c:pt idx="763">
                  <c:v>60.503768999999998</c:v>
                </c:pt>
                <c:pt idx="764">
                  <c:v>60.503295999999999</c:v>
                </c:pt>
                <c:pt idx="765">
                  <c:v>60.502831</c:v>
                </c:pt>
                <c:pt idx="766">
                  <c:v>60.502364999999998</c:v>
                </c:pt>
                <c:pt idx="767">
                  <c:v>60.501904000000003</c:v>
                </c:pt>
                <c:pt idx="768">
                  <c:v>60.501446000000001</c:v>
                </c:pt>
                <c:pt idx="769">
                  <c:v>60.500988</c:v>
                </c:pt>
                <c:pt idx="770">
                  <c:v>60.500534000000002</c:v>
                </c:pt>
                <c:pt idx="771">
                  <c:v>60.500084000000001</c:v>
                </c:pt>
                <c:pt idx="772">
                  <c:v>60.499640999999997</c:v>
                </c:pt>
                <c:pt idx="773">
                  <c:v>60.499206999999998</c:v>
                </c:pt>
                <c:pt idx="774">
                  <c:v>60.498775000000002</c:v>
                </c:pt>
                <c:pt idx="775">
                  <c:v>60.498348</c:v>
                </c:pt>
                <c:pt idx="776">
                  <c:v>60.497931999999999</c:v>
                </c:pt>
                <c:pt idx="777">
                  <c:v>60.497517000000002</c:v>
                </c:pt>
                <c:pt idx="778">
                  <c:v>60.497115999999998</c:v>
                </c:pt>
                <c:pt idx="779">
                  <c:v>60.496715999999999</c:v>
                </c:pt>
                <c:pt idx="780">
                  <c:v>60.496315000000003</c:v>
                </c:pt>
                <c:pt idx="781">
                  <c:v>60.495930000000001</c:v>
                </c:pt>
                <c:pt idx="782">
                  <c:v>60.495544000000002</c:v>
                </c:pt>
                <c:pt idx="783">
                  <c:v>60.495154999999997</c:v>
                </c:pt>
                <c:pt idx="784">
                  <c:v>60.494770000000003</c:v>
                </c:pt>
                <c:pt idx="785">
                  <c:v>60.494391999999998</c:v>
                </c:pt>
                <c:pt idx="786">
                  <c:v>60.494011</c:v>
                </c:pt>
                <c:pt idx="787">
                  <c:v>60.493633000000003</c:v>
                </c:pt>
                <c:pt idx="788">
                  <c:v>60.493256000000002</c:v>
                </c:pt>
                <c:pt idx="789">
                  <c:v>60.492882000000002</c:v>
                </c:pt>
                <c:pt idx="790">
                  <c:v>60.492511999999998</c:v>
                </c:pt>
                <c:pt idx="791">
                  <c:v>60.492145999999998</c:v>
                </c:pt>
                <c:pt idx="792">
                  <c:v>60.491782999999998</c:v>
                </c:pt>
                <c:pt idx="793">
                  <c:v>60.491425</c:v>
                </c:pt>
                <c:pt idx="794">
                  <c:v>60.491073999999998</c:v>
                </c:pt>
                <c:pt idx="795">
                  <c:v>60.490729999999999</c:v>
                </c:pt>
                <c:pt idx="796">
                  <c:v>60.490386999999998</c:v>
                </c:pt>
                <c:pt idx="797">
                  <c:v>60.490059000000002</c:v>
                </c:pt>
                <c:pt idx="798">
                  <c:v>60.489727000000002</c:v>
                </c:pt>
                <c:pt idx="799">
                  <c:v>60.489407</c:v>
                </c:pt>
                <c:pt idx="800">
                  <c:v>60.489089999999997</c:v>
                </c:pt>
                <c:pt idx="801">
                  <c:v>60.488776999999999</c:v>
                </c:pt>
                <c:pt idx="802">
                  <c:v>60.488467999999997</c:v>
                </c:pt>
                <c:pt idx="803">
                  <c:v>60.488163</c:v>
                </c:pt>
                <c:pt idx="804">
                  <c:v>60.487862</c:v>
                </c:pt>
                <c:pt idx="805">
                  <c:v>60.487552999999998</c:v>
                </c:pt>
                <c:pt idx="806">
                  <c:v>60.487254999999998</c:v>
                </c:pt>
                <c:pt idx="807">
                  <c:v>60.486953999999997</c:v>
                </c:pt>
                <c:pt idx="808">
                  <c:v>60.486651999999999</c:v>
                </c:pt>
                <c:pt idx="809">
                  <c:v>60.486359</c:v>
                </c:pt>
                <c:pt idx="810">
                  <c:v>60.486065000000004</c:v>
                </c:pt>
                <c:pt idx="811">
                  <c:v>60.485771</c:v>
                </c:pt>
                <c:pt idx="812">
                  <c:v>60.485489000000001</c:v>
                </c:pt>
                <c:pt idx="813">
                  <c:v>60.485199000000001</c:v>
                </c:pt>
                <c:pt idx="814">
                  <c:v>60.484927999999996</c:v>
                </c:pt>
                <c:pt idx="815">
                  <c:v>60.484656999999999</c:v>
                </c:pt>
                <c:pt idx="816">
                  <c:v>60.484394000000002</c:v>
                </c:pt>
                <c:pt idx="817">
                  <c:v>60.484127000000001</c:v>
                </c:pt>
                <c:pt idx="818">
                  <c:v>60.483879000000002</c:v>
                </c:pt>
                <c:pt idx="819">
                  <c:v>60.483626999999998</c:v>
                </c:pt>
                <c:pt idx="820">
                  <c:v>60.483376</c:v>
                </c:pt>
                <c:pt idx="821">
                  <c:v>60.483134999999997</c:v>
                </c:pt>
                <c:pt idx="822">
                  <c:v>60.482899000000003</c:v>
                </c:pt>
                <c:pt idx="823">
                  <c:v>60.482655000000001</c:v>
                </c:pt>
                <c:pt idx="824">
                  <c:v>60.482418000000003</c:v>
                </c:pt>
                <c:pt idx="825">
                  <c:v>60.482182000000002</c:v>
                </c:pt>
                <c:pt idx="826">
                  <c:v>60.481945000000003</c:v>
                </c:pt>
                <c:pt idx="827">
                  <c:v>60.481712000000002</c:v>
                </c:pt>
                <c:pt idx="828">
                  <c:v>60.481476000000001</c:v>
                </c:pt>
                <c:pt idx="829">
                  <c:v>60.481239000000002</c:v>
                </c:pt>
                <c:pt idx="830">
                  <c:v>60.481003000000001</c:v>
                </c:pt>
                <c:pt idx="831">
                  <c:v>60.480773999999997</c:v>
                </c:pt>
                <c:pt idx="832">
                  <c:v>60.480544999999999</c:v>
                </c:pt>
                <c:pt idx="833">
                  <c:v>60.480316000000002</c:v>
                </c:pt>
                <c:pt idx="834">
                  <c:v>60.480103</c:v>
                </c:pt>
                <c:pt idx="835">
                  <c:v>60.479880999999999</c:v>
                </c:pt>
                <c:pt idx="836">
                  <c:v>60.479671000000003</c:v>
                </c:pt>
                <c:pt idx="837">
                  <c:v>60.479464999999998</c:v>
                </c:pt>
                <c:pt idx="838">
                  <c:v>60.479263000000003</c:v>
                </c:pt>
                <c:pt idx="839">
                  <c:v>60.479064999999999</c:v>
                </c:pt>
                <c:pt idx="840">
                  <c:v>60.478870000000001</c:v>
                </c:pt>
                <c:pt idx="841">
                  <c:v>60.478676</c:v>
                </c:pt>
                <c:pt idx="842">
                  <c:v>60.478484999999999</c:v>
                </c:pt>
                <c:pt idx="843">
                  <c:v>60.478290999999999</c:v>
                </c:pt>
                <c:pt idx="844">
                  <c:v>60.478104000000002</c:v>
                </c:pt>
                <c:pt idx="845">
                  <c:v>60.477913000000001</c:v>
                </c:pt>
                <c:pt idx="846">
                  <c:v>60.477725999999997</c:v>
                </c:pt>
                <c:pt idx="847">
                  <c:v>60.477530999999999</c:v>
                </c:pt>
                <c:pt idx="848">
                  <c:v>60.477347999999999</c:v>
                </c:pt>
                <c:pt idx="849">
                  <c:v>60.477153999999999</c:v>
                </c:pt>
                <c:pt idx="850">
                  <c:v>60.476967000000002</c:v>
                </c:pt>
                <c:pt idx="851">
                  <c:v>60.476784000000002</c:v>
                </c:pt>
                <c:pt idx="852">
                  <c:v>60.476596999999998</c:v>
                </c:pt>
                <c:pt idx="853">
                  <c:v>60.476418000000002</c:v>
                </c:pt>
                <c:pt idx="854">
                  <c:v>60.476238000000002</c:v>
                </c:pt>
                <c:pt idx="855">
                  <c:v>60.476067</c:v>
                </c:pt>
                <c:pt idx="856">
                  <c:v>60.475895000000001</c:v>
                </c:pt>
                <c:pt idx="857">
                  <c:v>60.475738999999997</c:v>
                </c:pt>
                <c:pt idx="858">
                  <c:v>60.475574000000002</c:v>
                </c:pt>
                <c:pt idx="859">
                  <c:v>60.475422000000002</c:v>
                </c:pt>
                <c:pt idx="860">
                  <c:v>60.475265999999998</c:v>
                </c:pt>
                <c:pt idx="861">
                  <c:v>60.475116999999997</c:v>
                </c:pt>
                <c:pt idx="862">
                  <c:v>60.474964</c:v>
                </c:pt>
                <c:pt idx="863">
                  <c:v>60.474823000000001</c:v>
                </c:pt>
                <c:pt idx="864">
                  <c:v>60.474670000000003</c:v>
                </c:pt>
                <c:pt idx="865">
                  <c:v>60.474528999999997</c:v>
                </c:pt>
                <c:pt idx="866">
                  <c:v>60.474379999999996</c:v>
                </c:pt>
                <c:pt idx="867">
                  <c:v>60.474227999999997</c:v>
                </c:pt>
                <c:pt idx="868">
                  <c:v>60.474079000000003</c:v>
                </c:pt>
                <c:pt idx="869">
                  <c:v>60.473934</c:v>
                </c:pt>
                <c:pt idx="870">
                  <c:v>60.473784999999999</c:v>
                </c:pt>
                <c:pt idx="871">
                  <c:v>60.473636999999997</c:v>
                </c:pt>
                <c:pt idx="872">
                  <c:v>60.473492</c:v>
                </c:pt>
                <c:pt idx="873">
                  <c:v>60.473351000000001</c:v>
                </c:pt>
                <c:pt idx="874">
                  <c:v>60.473213000000001</c:v>
                </c:pt>
                <c:pt idx="875">
                  <c:v>60.473075999999999</c:v>
                </c:pt>
                <c:pt idx="876">
                  <c:v>60.472949999999997</c:v>
                </c:pt>
                <c:pt idx="877">
                  <c:v>60.472819999999999</c:v>
                </c:pt>
                <c:pt idx="878">
                  <c:v>60.472698000000001</c:v>
                </c:pt>
                <c:pt idx="879">
                  <c:v>60.472575999999997</c:v>
                </c:pt>
                <c:pt idx="880">
                  <c:v>60.472453999999999</c:v>
                </c:pt>
                <c:pt idx="881">
                  <c:v>60.472340000000003</c:v>
                </c:pt>
                <c:pt idx="882">
                  <c:v>60.472225000000002</c:v>
                </c:pt>
                <c:pt idx="883">
                  <c:v>60.472110999999998</c:v>
                </c:pt>
                <c:pt idx="884">
                  <c:v>60.471995999999997</c:v>
                </c:pt>
                <c:pt idx="885">
                  <c:v>60.471882000000001</c:v>
                </c:pt>
                <c:pt idx="886">
                  <c:v>60.471767</c:v>
                </c:pt>
                <c:pt idx="887">
                  <c:v>60.471645000000002</c:v>
                </c:pt>
                <c:pt idx="888">
                  <c:v>60.471527000000002</c:v>
                </c:pt>
                <c:pt idx="889">
                  <c:v>60.471412999999998</c:v>
                </c:pt>
                <c:pt idx="890">
                  <c:v>60.471291000000001</c:v>
                </c:pt>
                <c:pt idx="891">
                  <c:v>60.471169000000003</c:v>
                </c:pt>
                <c:pt idx="892">
                  <c:v>60.471054000000002</c:v>
                </c:pt>
                <c:pt idx="893">
                  <c:v>60.470939999999999</c:v>
                </c:pt>
                <c:pt idx="894">
                  <c:v>60.470824999999998</c:v>
                </c:pt>
                <c:pt idx="895">
                  <c:v>60.470711000000001</c:v>
                </c:pt>
                <c:pt idx="896">
                  <c:v>60.470604000000002</c:v>
                </c:pt>
                <c:pt idx="897">
                  <c:v>60.470500999999999</c:v>
                </c:pt>
                <c:pt idx="898">
                  <c:v>60.470402</c:v>
                </c:pt>
                <c:pt idx="899">
                  <c:v>60.470303000000001</c:v>
                </c:pt>
                <c:pt idx="900">
                  <c:v>60.470202999999998</c:v>
                </c:pt>
                <c:pt idx="901">
                  <c:v>60.470108000000003</c:v>
                </c:pt>
                <c:pt idx="902">
                  <c:v>60.470016000000001</c:v>
                </c:pt>
                <c:pt idx="903">
                  <c:v>60.469925000000003</c:v>
                </c:pt>
                <c:pt idx="904">
                  <c:v>60.469830000000002</c:v>
                </c:pt>
                <c:pt idx="905">
                  <c:v>60.469738</c:v>
                </c:pt>
                <c:pt idx="906">
                  <c:v>60.469634999999997</c:v>
                </c:pt>
                <c:pt idx="907">
                  <c:v>60.469535999999998</c:v>
                </c:pt>
                <c:pt idx="908">
                  <c:v>60.469436999999999</c:v>
                </c:pt>
                <c:pt idx="909">
                  <c:v>60.469337000000003</c:v>
                </c:pt>
                <c:pt idx="910">
                  <c:v>60.469237999999997</c:v>
                </c:pt>
                <c:pt idx="911">
                  <c:v>60.469135000000001</c:v>
                </c:pt>
                <c:pt idx="912">
                  <c:v>60.469036000000003</c:v>
                </c:pt>
                <c:pt idx="913">
                  <c:v>60.468944999999998</c:v>
                </c:pt>
                <c:pt idx="914">
                  <c:v>60.468848999999999</c:v>
                </c:pt>
                <c:pt idx="915">
                  <c:v>60.468758000000001</c:v>
                </c:pt>
                <c:pt idx="916">
                  <c:v>60.468665999999999</c:v>
                </c:pt>
                <c:pt idx="917">
                  <c:v>60.468578000000001</c:v>
                </c:pt>
                <c:pt idx="918">
                  <c:v>60.468497999999997</c:v>
                </c:pt>
                <c:pt idx="919">
                  <c:v>60.468421999999997</c:v>
                </c:pt>
                <c:pt idx="920">
                  <c:v>60.468342</c:v>
                </c:pt>
                <c:pt idx="921">
                  <c:v>60.468262000000003</c:v>
                </c:pt>
                <c:pt idx="922">
                  <c:v>60.468192999999999</c:v>
                </c:pt>
                <c:pt idx="923">
                  <c:v>60.468113000000002</c:v>
                </c:pt>
                <c:pt idx="924">
                  <c:v>60.468032999999998</c:v>
                </c:pt>
                <c:pt idx="925">
                  <c:v>60.467964000000002</c:v>
                </c:pt>
                <c:pt idx="926">
                  <c:v>60.467883999999998</c:v>
                </c:pt>
                <c:pt idx="927">
                  <c:v>60.467804000000001</c:v>
                </c:pt>
                <c:pt idx="928">
                  <c:v>60.46772</c:v>
                </c:pt>
                <c:pt idx="929">
                  <c:v>60.467635999999999</c:v>
                </c:pt>
                <c:pt idx="930">
                  <c:v>60.467556000000002</c:v>
                </c:pt>
                <c:pt idx="931">
                  <c:v>60.467467999999997</c:v>
                </c:pt>
                <c:pt idx="932">
                  <c:v>60.467391999999997</c:v>
                </c:pt>
                <c:pt idx="933">
                  <c:v>60.467303999999999</c:v>
                </c:pt>
                <c:pt idx="934">
                  <c:v>60.467227999999999</c:v>
                </c:pt>
                <c:pt idx="935">
                  <c:v>60.467154999999998</c:v>
                </c:pt>
                <c:pt idx="936">
                  <c:v>60.467075000000001</c:v>
                </c:pt>
                <c:pt idx="937">
                  <c:v>60.467002999999998</c:v>
                </c:pt>
                <c:pt idx="938">
                  <c:v>60.466942000000003</c:v>
                </c:pt>
                <c:pt idx="939">
                  <c:v>60.466869000000003</c:v>
                </c:pt>
                <c:pt idx="940">
                  <c:v>60.466805000000001</c:v>
                </c:pt>
                <c:pt idx="941">
                  <c:v>60.466740000000001</c:v>
                </c:pt>
                <c:pt idx="942">
                  <c:v>60.466675000000002</c:v>
                </c:pt>
                <c:pt idx="943">
                  <c:v>60.466617999999997</c:v>
                </c:pt>
                <c:pt idx="944">
                  <c:v>60.466552999999998</c:v>
                </c:pt>
                <c:pt idx="945">
                  <c:v>60.466484000000001</c:v>
                </c:pt>
                <c:pt idx="946">
                  <c:v>60.466419000000002</c:v>
                </c:pt>
                <c:pt idx="947">
                  <c:v>60.466346999999999</c:v>
                </c:pt>
                <c:pt idx="948">
                  <c:v>60.466273999999999</c:v>
                </c:pt>
                <c:pt idx="949">
                  <c:v>60.466202000000003</c:v>
                </c:pt>
                <c:pt idx="950">
                  <c:v>60.466124999999998</c:v>
                </c:pt>
                <c:pt idx="951">
                  <c:v>60.466045000000001</c:v>
                </c:pt>
                <c:pt idx="952">
                  <c:v>60.465972999999998</c:v>
                </c:pt>
                <c:pt idx="953">
                  <c:v>60.465896999999998</c:v>
                </c:pt>
                <c:pt idx="954">
                  <c:v>60.465823999999998</c:v>
                </c:pt>
                <c:pt idx="955">
                  <c:v>60.465752000000002</c:v>
                </c:pt>
                <c:pt idx="956">
                  <c:v>60.465691</c:v>
                </c:pt>
                <c:pt idx="957">
                  <c:v>60.465617999999999</c:v>
                </c:pt>
                <c:pt idx="958">
                  <c:v>60.465553</c:v>
                </c:pt>
                <c:pt idx="959">
                  <c:v>60.465496000000002</c:v>
                </c:pt>
                <c:pt idx="960">
                  <c:v>60.465431000000002</c:v>
                </c:pt>
                <c:pt idx="961">
                  <c:v>60.465373999999997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544040"/>
        <c:axId val="496543256"/>
      </c:scatterChart>
      <c:valAx>
        <c:axId val="49654404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/>
                  <a:t>Time(s)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3256"/>
        <c:crosses val="autoZero"/>
        <c:crossBetween val="midCat"/>
      </c:valAx>
      <c:valAx>
        <c:axId val="496543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/>
                  <a:t>Frequency (Hz)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4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of 2000 MW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Case1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Sheet2!$A$2:$A$2403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</c:v>
                </c:pt>
                <c:pt idx="14">
                  <c:v>0.108333</c:v>
                </c:pt>
                <c:pt idx="15">
                  <c:v>0.11666700000000001</c:v>
                </c:pt>
                <c:pt idx="16">
                  <c:v>0.125</c:v>
                </c:pt>
                <c:pt idx="17">
                  <c:v>0.13333300000000001</c:v>
                </c:pt>
                <c:pt idx="18">
                  <c:v>0.14166699999999999</c:v>
                </c:pt>
                <c:pt idx="19">
                  <c:v>0.15</c:v>
                </c:pt>
                <c:pt idx="20">
                  <c:v>0.158333</c:v>
                </c:pt>
                <c:pt idx="21">
                  <c:v>0.16666700000000001</c:v>
                </c:pt>
                <c:pt idx="22">
                  <c:v>0.17499999999999999</c:v>
                </c:pt>
                <c:pt idx="23">
                  <c:v>0.183333</c:v>
                </c:pt>
                <c:pt idx="24">
                  <c:v>0.191667</c:v>
                </c:pt>
                <c:pt idx="25">
                  <c:v>0.2</c:v>
                </c:pt>
                <c:pt idx="26">
                  <c:v>0.20833299999999999</c:v>
                </c:pt>
                <c:pt idx="27">
                  <c:v>0.216667</c:v>
                </c:pt>
                <c:pt idx="28">
                  <c:v>0.22500000000000001</c:v>
                </c:pt>
                <c:pt idx="29">
                  <c:v>0.23333300000000001</c:v>
                </c:pt>
                <c:pt idx="30">
                  <c:v>0.24166699999999999</c:v>
                </c:pt>
                <c:pt idx="31">
                  <c:v>0.25</c:v>
                </c:pt>
                <c:pt idx="32">
                  <c:v>0.25833299999999998</c:v>
                </c:pt>
                <c:pt idx="33">
                  <c:v>0.26666699999999999</c:v>
                </c:pt>
                <c:pt idx="34">
                  <c:v>0.27500000000000002</c:v>
                </c:pt>
                <c:pt idx="35">
                  <c:v>0.283333</c:v>
                </c:pt>
                <c:pt idx="36">
                  <c:v>0.29166700000000001</c:v>
                </c:pt>
                <c:pt idx="37">
                  <c:v>0.3</c:v>
                </c:pt>
                <c:pt idx="38">
                  <c:v>0.30833300000000002</c:v>
                </c:pt>
                <c:pt idx="39">
                  <c:v>0.31666699999999998</c:v>
                </c:pt>
                <c:pt idx="40">
                  <c:v>0.32500000000000001</c:v>
                </c:pt>
                <c:pt idx="41">
                  <c:v>0.33333299999999999</c:v>
                </c:pt>
                <c:pt idx="42">
                  <c:v>0.341667</c:v>
                </c:pt>
                <c:pt idx="43">
                  <c:v>0.35</c:v>
                </c:pt>
                <c:pt idx="44">
                  <c:v>0.35833300000000001</c:v>
                </c:pt>
                <c:pt idx="45">
                  <c:v>0.36666700000000002</c:v>
                </c:pt>
                <c:pt idx="46">
                  <c:v>0.375</c:v>
                </c:pt>
                <c:pt idx="47">
                  <c:v>0.38333299999999998</c:v>
                </c:pt>
                <c:pt idx="48">
                  <c:v>0.39166699999999999</c:v>
                </c:pt>
                <c:pt idx="49">
                  <c:v>0.4</c:v>
                </c:pt>
                <c:pt idx="50">
                  <c:v>0.408333</c:v>
                </c:pt>
                <c:pt idx="51">
                  <c:v>0.41666700000000001</c:v>
                </c:pt>
                <c:pt idx="52">
                  <c:v>0.42499999999999999</c:v>
                </c:pt>
                <c:pt idx="53">
                  <c:v>0.43333300000000002</c:v>
                </c:pt>
                <c:pt idx="54">
                  <c:v>0.44166699999999998</c:v>
                </c:pt>
                <c:pt idx="55">
                  <c:v>0.45</c:v>
                </c:pt>
                <c:pt idx="56">
                  <c:v>0.45833299999999999</c:v>
                </c:pt>
                <c:pt idx="57">
                  <c:v>0.466667</c:v>
                </c:pt>
                <c:pt idx="58">
                  <c:v>0.47499999999999998</c:v>
                </c:pt>
                <c:pt idx="59">
                  <c:v>0.48333300000000001</c:v>
                </c:pt>
                <c:pt idx="60">
                  <c:v>0.49166700000000002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2.0166659999999998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2.091666</c:v>
                </c:pt>
                <c:pt idx="253">
                  <c:v>2.1</c:v>
                </c:pt>
                <c:pt idx="254">
                  <c:v>2.108333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2.1416659999999998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2.1916660000000001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2.216666</c:v>
                </c:pt>
                <c:pt idx="268">
                  <c:v>2.2250000000000001</c:v>
                </c:pt>
                <c:pt idx="269">
                  <c:v>2.233333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2.2666659999999998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2.3166660000000001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2.341666</c:v>
                </c:pt>
                <c:pt idx="283">
                  <c:v>2.35</c:v>
                </c:pt>
                <c:pt idx="284">
                  <c:v>2.358333</c:v>
                </c:pt>
                <c:pt idx="285">
                  <c:v>2.3666659999999999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2.3916659999999998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2.4416660000000001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2.466666</c:v>
                </c:pt>
                <c:pt idx="298">
                  <c:v>2.4750000000000001</c:v>
                </c:pt>
                <c:pt idx="299">
                  <c:v>2.483333</c:v>
                </c:pt>
                <c:pt idx="300">
                  <c:v>2.4916659999999999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2.5166659999999998</c:v>
                </c:pt>
                <c:pt idx="304">
                  <c:v>2.5249999999999999</c:v>
                </c:pt>
                <c:pt idx="305">
                  <c:v>2.5333329999999998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2.5666660000000001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2.591666</c:v>
                </c:pt>
                <c:pt idx="313">
                  <c:v>2.6</c:v>
                </c:pt>
                <c:pt idx="314">
                  <c:v>2.608333</c:v>
                </c:pt>
                <c:pt idx="315">
                  <c:v>2.6166659999999999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2.6416659999999998</c:v>
                </c:pt>
                <c:pt idx="319">
                  <c:v>2.65</c:v>
                </c:pt>
                <c:pt idx="320">
                  <c:v>2.6583329999999998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2.6833330000000002</c:v>
                </c:pt>
                <c:pt idx="324">
                  <c:v>2.6916660000000001</c:v>
                </c:pt>
                <c:pt idx="325">
                  <c:v>2.7</c:v>
                </c:pt>
                <c:pt idx="326">
                  <c:v>2.7083330000000001</c:v>
                </c:pt>
                <c:pt idx="327">
                  <c:v>2.716666</c:v>
                </c:pt>
                <c:pt idx="328">
                  <c:v>2.7250000000000001</c:v>
                </c:pt>
                <c:pt idx="329">
                  <c:v>2.733333</c:v>
                </c:pt>
                <c:pt idx="330">
                  <c:v>2.7416659999999999</c:v>
                </c:pt>
                <c:pt idx="331">
                  <c:v>2.75</c:v>
                </c:pt>
                <c:pt idx="332">
                  <c:v>2.7583329999999999</c:v>
                </c:pt>
                <c:pt idx="333">
                  <c:v>2.7666659999999998</c:v>
                </c:pt>
                <c:pt idx="334">
                  <c:v>2.7749999999999999</c:v>
                </c:pt>
                <c:pt idx="335">
                  <c:v>2.7833329999999998</c:v>
                </c:pt>
                <c:pt idx="336">
                  <c:v>2.7916669999999999</c:v>
                </c:pt>
                <c:pt idx="337">
                  <c:v>2.8</c:v>
                </c:pt>
                <c:pt idx="338">
                  <c:v>2.8083330000000002</c:v>
                </c:pt>
                <c:pt idx="339">
                  <c:v>2.8166660000000001</c:v>
                </c:pt>
                <c:pt idx="340">
                  <c:v>2.8250000000000002</c:v>
                </c:pt>
                <c:pt idx="341">
                  <c:v>2.8333330000000001</c:v>
                </c:pt>
                <c:pt idx="342">
                  <c:v>2.841666</c:v>
                </c:pt>
                <c:pt idx="343">
                  <c:v>2.85</c:v>
                </c:pt>
                <c:pt idx="344">
                  <c:v>2.858333</c:v>
                </c:pt>
                <c:pt idx="345">
                  <c:v>2.8666659999999999</c:v>
                </c:pt>
                <c:pt idx="346">
                  <c:v>2.875</c:v>
                </c:pt>
                <c:pt idx="347">
                  <c:v>2.8833329999999999</c:v>
                </c:pt>
                <c:pt idx="348">
                  <c:v>2.8916659999999998</c:v>
                </c:pt>
                <c:pt idx="349">
                  <c:v>2.9</c:v>
                </c:pt>
                <c:pt idx="350">
                  <c:v>2.9083329999999998</c:v>
                </c:pt>
                <c:pt idx="351">
                  <c:v>2.9166669999999999</c:v>
                </c:pt>
                <c:pt idx="352">
                  <c:v>2.9249999999999998</c:v>
                </c:pt>
                <c:pt idx="353">
                  <c:v>2.9333330000000002</c:v>
                </c:pt>
                <c:pt idx="354">
                  <c:v>2.9416660000000001</c:v>
                </c:pt>
                <c:pt idx="355">
                  <c:v>2.95</c:v>
                </c:pt>
                <c:pt idx="356">
                  <c:v>2.9583330000000001</c:v>
                </c:pt>
                <c:pt idx="357">
                  <c:v>2.966666</c:v>
                </c:pt>
                <c:pt idx="358">
                  <c:v>2.9750000000000001</c:v>
                </c:pt>
                <c:pt idx="359">
                  <c:v>2.983333</c:v>
                </c:pt>
                <c:pt idx="360">
                  <c:v>2.9916659999999999</c:v>
                </c:pt>
                <c:pt idx="361">
                  <c:v>3</c:v>
                </c:pt>
                <c:pt idx="362">
                  <c:v>3.0083329999999999</c:v>
                </c:pt>
                <c:pt idx="363">
                  <c:v>3.0166659999999998</c:v>
                </c:pt>
                <c:pt idx="364">
                  <c:v>3.0249999999999999</c:v>
                </c:pt>
                <c:pt idx="365">
                  <c:v>3.0333329999999998</c:v>
                </c:pt>
                <c:pt idx="366">
                  <c:v>3.0416669999999999</c:v>
                </c:pt>
                <c:pt idx="367">
                  <c:v>3.05</c:v>
                </c:pt>
                <c:pt idx="368">
                  <c:v>3.0583330000000002</c:v>
                </c:pt>
                <c:pt idx="369">
                  <c:v>3.0666660000000001</c:v>
                </c:pt>
                <c:pt idx="370">
                  <c:v>3.0750000000000002</c:v>
                </c:pt>
                <c:pt idx="371">
                  <c:v>3.0833330000000001</c:v>
                </c:pt>
                <c:pt idx="372">
                  <c:v>3.091666</c:v>
                </c:pt>
                <c:pt idx="373">
                  <c:v>3.1</c:v>
                </c:pt>
                <c:pt idx="374">
                  <c:v>3.108333</c:v>
                </c:pt>
                <c:pt idx="375">
                  <c:v>3.1166659999999999</c:v>
                </c:pt>
                <c:pt idx="376">
                  <c:v>3.125</c:v>
                </c:pt>
                <c:pt idx="377">
                  <c:v>3.1333329999999999</c:v>
                </c:pt>
                <c:pt idx="378">
                  <c:v>3.1416659999999998</c:v>
                </c:pt>
                <c:pt idx="379">
                  <c:v>3.15</c:v>
                </c:pt>
                <c:pt idx="380">
                  <c:v>3.1583329999999998</c:v>
                </c:pt>
                <c:pt idx="381">
                  <c:v>3.1666669999999999</c:v>
                </c:pt>
                <c:pt idx="382">
                  <c:v>3.1749999999999998</c:v>
                </c:pt>
                <c:pt idx="383">
                  <c:v>3.1833330000000002</c:v>
                </c:pt>
                <c:pt idx="384">
                  <c:v>3.1916660000000001</c:v>
                </c:pt>
                <c:pt idx="385">
                  <c:v>3.2</c:v>
                </c:pt>
                <c:pt idx="386">
                  <c:v>3.2083330000000001</c:v>
                </c:pt>
                <c:pt idx="387">
                  <c:v>3.216666</c:v>
                </c:pt>
                <c:pt idx="388">
                  <c:v>3.2250000000000001</c:v>
                </c:pt>
                <c:pt idx="389">
                  <c:v>3.233333</c:v>
                </c:pt>
                <c:pt idx="390">
                  <c:v>3.2416659999999999</c:v>
                </c:pt>
                <c:pt idx="391">
                  <c:v>3.25</c:v>
                </c:pt>
                <c:pt idx="392">
                  <c:v>3.2583329999999999</c:v>
                </c:pt>
                <c:pt idx="393">
                  <c:v>3.2666659999999998</c:v>
                </c:pt>
                <c:pt idx="394">
                  <c:v>3.2749999999999999</c:v>
                </c:pt>
                <c:pt idx="395">
                  <c:v>3.2833329999999998</c:v>
                </c:pt>
                <c:pt idx="396">
                  <c:v>3.2916660000000002</c:v>
                </c:pt>
                <c:pt idx="397">
                  <c:v>3.3</c:v>
                </c:pt>
                <c:pt idx="398">
                  <c:v>3.3083330000000002</c:v>
                </c:pt>
                <c:pt idx="399">
                  <c:v>3.3166660000000001</c:v>
                </c:pt>
                <c:pt idx="400">
                  <c:v>3.3250000000000002</c:v>
                </c:pt>
                <c:pt idx="401">
                  <c:v>3.3333330000000001</c:v>
                </c:pt>
                <c:pt idx="402">
                  <c:v>3.341666</c:v>
                </c:pt>
                <c:pt idx="403">
                  <c:v>3.35</c:v>
                </c:pt>
                <c:pt idx="404">
                  <c:v>3.358333</c:v>
                </c:pt>
                <c:pt idx="405">
                  <c:v>3.3666659999999999</c:v>
                </c:pt>
                <c:pt idx="406">
                  <c:v>3.375</c:v>
                </c:pt>
                <c:pt idx="407">
                  <c:v>3.3833329999999999</c:v>
                </c:pt>
                <c:pt idx="408">
                  <c:v>3.3916659999999998</c:v>
                </c:pt>
                <c:pt idx="409">
                  <c:v>3.4</c:v>
                </c:pt>
                <c:pt idx="410">
                  <c:v>3.4083329999999998</c:v>
                </c:pt>
                <c:pt idx="411">
                  <c:v>3.4166660000000002</c:v>
                </c:pt>
                <c:pt idx="412">
                  <c:v>3.4249999999999998</c:v>
                </c:pt>
                <c:pt idx="413">
                  <c:v>3.4333330000000002</c:v>
                </c:pt>
                <c:pt idx="414">
                  <c:v>3.4416660000000001</c:v>
                </c:pt>
                <c:pt idx="415">
                  <c:v>3.45</c:v>
                </c:pt>
                <c:pt idx="416">
                  <c:v>3.4583330000000001</c:v>
                </c:pt>
                <c:pt idx="417">
                  <c:v>3.466666</c:v>
                </c:pt>
                <c:pt idx="418">
                  <c:v>3.4750000000000001</c:v>
                </c:pt>
                <c:pt idx="419">
                  <c:v>3.483333</c:v>
                </c:pt>
                <c:pt idx="420">
                  <c:v>3.4916659999999999</c:v>
                </c:pt>
                <c:pt idx="421">
                  <c:v>3.5</c:v>
                </c:pt>
                <c:pt idx="422">
                  <c:v>3.5083329999999999</c:v>
                </c:pt>
                <c:pt idx="423">
                  <c:v>3.5166659999999998</c:v>
                </c:pt>
                <c:pt idx="424">
                  <c:v>3.5249999999999999</c:v>
                </c:pt>
                <c:pt idx="425">
                  <c:v>3.5333329999999998</c:v>
                </c:pt>
                <c:pt idx="426">
                  <c:v>3.5416660000000002</c:v>
                </c:pt>
                <c:pt idx="427">
                  <c:v>3.55</c:v>
                </c:pt>
                <c:pt idx="428">
                  <c:v>3.5583330000000002</c:v>
                </c:pt>
                <c:pt idx="429">
                  <c:v>3.5666660000000001</c:v>
                </c:pt>
                <c:pt idx="430">
                  <c:v>3.5750000000000002</c:v>
                </c:pt>
                <c:pt idx="431">
                  <c:v>3.5833330000000001</c:v>
                </c:pt>
                <c:pt idx="432">
                  <c:v>3.591666</c:v>
                </c:pt>
                <c:pt idx="433">
                  <c:v>3.6</c:v>
                </c:pt>
                <c:pt idx="434">
                  <c:v>3.608333</c:v>
                </c:pt>
                <c:pt idx="435">
                  <c:v>3.6166659999999999</c:v>
                </c:pt>
                <c:pt idx="436">
                  <c:v>3.625</c:v>
                </c:pt>
                <c:pt idx="437">
                  <c:v>3.6333329999999999</c:v>
                </c:pt>
                <c:pt idx="438">
                  <c:v>3.6416659999999998</c:v>
                </c:pt>
                <c:pt idx="439">
                  <c:v>3.65</c:v>
                </c:pt>
                <c:pt idx="440">
                  <c:v>3.6583329999999998</c:v>
                </c:pt>
                <c:pt idx="441">
                  <c:v>3.6666660000000002</c:v>
                </c:pt>
                <c:pt idx="442">
                  <c:v>3.6749999999999998</c:v>
                </c:pt>
                <c:pt idx="443">
                  <c:v>3.6833330000000002</c:v>
                </c:pt>
                <c:pt idx="444">
                  <c:v>3.6916660000000001</c:v>
                </c:pt>
                <c:pt idx="445">
                  <c:v>3.7</c:v>
                </c:pt>
                <c:pt idx="446">
                  <c:v>3.7083330000000001</c:v>
                </c:pt>
                <c:pt idx="447">
                  <c:v>3.716666</c:v>
                </c:pt>
                <c:pt idx="448">
                  <c:v>3.7250000000000001</c:v>
                </c:pt>
                <c:pt idx="449">
                  <c:v>3.733333</c:v>
                </c:pt>
                <c:pt idx="450">
                  <c:v>3.7416659999999999</c:v>
                </c:pt>
                <c:pt idx="451">
                  <c:v>3.75</c:v>
                </c:pt>
                <c:pt idx="452">
                  <c:v>3.7583329999999999</c:v>
                </c:pt>
                <c:pt idx="453">
                  <c:v>3.7666659999999998</c:v>
                </c:pt>
                <c:pt idx="454">
                  <c:v>3.7749999999999999</c:v>
                </c:pt>
                <c:pt idx="455">
                  <c:v>3.7833329999999998</c:v>
                </c:pt>
                <c:pt idx="456">
                  <c:v>3.7916660000000002</c:v>
                </c:pt>
                <c:pt idx="457">
                  <c:v>3.8</c:v>
                </c:pt>
                <c:pt idx="458">
                  <c:v>3.8083330000000002</c:v>
                </c:pt>
                <c:pt idx="459">
                  <c:v>3.8166660000000001</c:v>
                </c:pt>
                <c:pt idx="460">
                  <c:v>3.8250000000000002</c:v>
                </c:pt>
                <c:pt idx="461">
                  <c:v>3.8333330000000001</c:v>
                </c:pt>
                <c:pt idx="462">
                  <c:v>3.841666</c:v>
                </c:pt>
                <c:pt idx="463">
                  <c:v>3.85</c:v>
                </c:pt>
                <c:pt idx="464">
                  <c:v>3.858333</c:v>
                </c:pt>
                <c:pt idx="465">
                  <c:v>3.8666659999999999</c:v>
                </c:pt>
                <c:pt idx="466">
                  <c:v>3.875</c:v>
                </c:pt>
                <c:pt idx="467">
                  <c:v>3.8833329999999999</c:v>
                </c:pt>
                <c:pt idx="468">
                  <c:v>3.8916659999999998</c:v>
                </c:pt>
                <c:pt idx="469">
                  <c:v>3.9</c:v>
                </c:pt>
                <c:pt idx="470">
                  <c:v>3.9083329999999998</c:v>
                </c:pt>
                <c:pt idx="471">
                  <c:v>3.9166660000000002</c:v>
                </c:pt>
                <c:pt idx="472">
                  <c:v>3.9249999999999998</c:v>
                </c:pt>
                <c:pt idx="473">
                  <c:v>3.9333330000000002</c:v>
                </c:pt>
                <c:pt idx="474">
                  <c:v>3.9416660000000001</c:v>
                </c:pt>
                <c:pt idx="475">
                  <c:v>3.95</c:v>
                </c:pt>
                <c:pt idx="476">
                  <c:v>3.9583330000000001</c:v>
                </c:pt>
                <c:pt idx="477">
                  <c:v>3.966666</c:v>
                </c:pt>
                <c:pt idx="478">
                  <c:v>3.9750000000000001</c:v>
                </c:pt>
                <c:pt idx="479">
                  <c:v>3.983333</c:v>
                </c:pt>
                <c:pt idx="480">
                  <c:v>3.9916659999999999</c:v>
                </c:pt>
                <c:pt idx="481">
                  <c:v>4</c:v>
                </c:pt>
                <c:pt idx="482">
                  <c:v>4.0083330000000004</c:v>
                </c:pt>
                <c:pt idx="483">
                  <c:v>4.0166659999999998</c:v>
                </c:pt>
                <c:pt idx="484">
                  <c:v>4.0250000000000004</c:v>
                </c:pt>
                <c:pt idx="485">
                  <c:v>4.0333329999999998</c:v>
                </c:pt>
                <c:pt idx="486">
                  <c:v>4.0416670000000003</c:v>
                </c:pt>
                <c:pt idx="487">
                  <c:v>4.05</c:v>
                </c:pt>
                <c:pt idx="488">
                  <c:v>4.0583330000000002</c:v>
                </c:pt>
                <c:pt idx="489">
                  <c:v>4.0666669999999998</c:v>
                </c:pt>
                <c:pt idx="490">
                  <c:v>4.0750000000000002</c:v>
                </c:pt>
                <c:pt idx="491">
                  <c:v>4.0833329999999997</c:v>
                </c:pt>
                <c:pt idx="492">
                  <c:v>4.091666</c:v>
                </c:pt>
                <c:pt idx="493">
                  <c:v>4.0999999999999996</c:v>
                </c:pt>
                <c:pt idx="494">
                  <c:v>4.108333</c:v>
                </c:pt>
                <c:pt idx="495">
                  <c:v>4.1166660000000004</c:v>
                </c:pt>
                <c:pt idx="496">
                  <c:v>4.125</c:v>
                </c:pt>
                <c:pt idx="497">
                  <c:v>4.1333330000000004</c:v>
                </c:pt>
                <c:pt idx="498">
                  <c:v>4.1416659999999998</c:v>
                </c:pt>
                <c:pt idx="499">
                  <c:v>4.1500000000000004</c:v>
                </c:pt>
                <c:pt idx="500">
                  <c:v>4.1583329999999998</c:v>
                </c:pt>
                <c:pt idx="501">
                  <c:v>4.1666670000000003</c:v>
                </c:pt>
                <c:pt idx="502">
                  <c:v>4.1749999999999998</c:v>
                </c:pt>
                <c:pt idx="503">
                  <c:v>4.1833330000000002</c:v>
                </c:pt>
                <c:pt idx="504">
                  <c:v>4.1916659999999997</c:v>
                </c:pt>
                <c:pt idx="505">
                  <c:v>4.2</c:v>
                </c:pt>
                <c:pt idx="506">
                  <c:v>4.2083329999999997</c:v>
                </c:pt>
                <c:pt idx="507">
                  <c:v>4.216666</c:v>
                </c:pt>
                <c:pt idx="508">
                  <c:v>4.2249990000000004</c:v>
                </c:pt>
                <c:pt idx="509">
                  <c:v>4.233333</c:v>
                </c:pt>
                <c:pt idx="510">
                  <c:v>4.2416660000000004</c:v>
                </c:pt>
                <c:pt idx="511">
                  <c:v>4.25</c:v>
                </c:pt>
                <c:pt idx="512">
                  <c:v>4.2583330000000004</c:v>
                </c:pt>
                <c:pt idx="513">
                  <c:v>4.2666659999999998</c:v>
                </c:pt>
                <c:pt idx="514">
                  <c:v>4.2750000000000004</c:v>
                </c:pt>
                <c:pt idx="515">
                  <c:v>4.2833329999999998</c:v>
                </c:pt>
                <c:pt idx="516">
                  <c:v>4.2916670000000003</c:v>
                </c:pt>
                <c:pt idx="517">
                  <c:v>4.3</c:v>
                </c:pt>
                <c:pt idx="518">
                  <c:v>4.3083330000000002</c:v>
                </c:pt>
                <c:pt idx="519">
                  <c:v>4.3166659999999997</c:v>
                </c:pt>
                <c:pt idx="520">
                  <c:v>4.3250000000000002</c:v>
                </c:pt>
                <c:pt idx="521">
                  <c:v>4.3333329999999997</c:v>
                </c:pt>
                <c:pt idx="522">
                  <c:v>4.341666</c:v>
                </c:pt>
                <c:pt idx="523">
                  <c:v>4.3499990000000004</c:v>
                </c:pt>
                <c:pt idx="524">
                  <c:v>4.358333</c:v>
                </c:pt>
                <c:pt idx="525">
                  <c:v>4.3666660000000004</c:v>
                </c:pt>
                <c:pt idx="526">
                  <c:v>4.375</c:v>
                </c:pt>
                <c:pt idx="527">
                  <c:v>4.3833330000000004</c:v>
                </c:pt>
                <c:pt idx="528">
                  <c:v>4.3916659999999998</c:v>
                </c:pt>
                <c:pt idx="529">
                  <c:v>4.4000000000000004</c:v>
                </c:pt>
                <c:pt idx="530">
                  <c:v>4.4083329999999998</c:v>
                </c:pt>
                <c:pt idx="531">
                  <c:v>4.4166670000000003</c:v>
                </c:pt>
                <c:pt idx="532">
                  <c:v>4.4249999999999998</c:v>
                </c:pt>
                <c:pt idx="533">
                  <c:v>4.4333330000000002</c:v>
                </c:pt>
                <c:pt idx="534">
                  <c:v>4.4416659999999997</c:v>
                </c:pt>
                <c:pt idx="535">
                  <c:v>4.45</c:v>
                </c:pt>
                <c:pt idx="536">
                  <c:v>4.4583329999999997</c:v>
                </c:pt>
                <c:pt idx="537">
                  <c:v>4.466666</c:v>
                </c:pt>
                <c:pt idx="538">
                  <c:v>4.4749990000000004</c:v>
                </c:pt>
                <c:pt idx="539">
                  <c:v>4.483333</c:v>
                </c:pt>
                <c:pt idx="540">
                  <c:v>4.4916660000000004</c:v>
                </c:pt>
                <c:pt idx="541">
                  <c:v>4.5</c:v>
                </c:pt>
                <c:pt idx="542">
                  <c:v>4.5083330000000004</c:v>
                </c:pt>
                <c:pt idx="543">
                  <c:v>4.5166659999999998</c:v>
                </c:pt>
                <c:pt idx="544">
                  <c:v>4.5250000000000004</c:v>
                </c:pt>
                <c:pt idx="545">
                  <c:v>4.5333329999999998</c:v>
                </c:pt>
                <c:pt idx="546">
                  <c:v>4.5416670000000003</c:v>
                </c:pt>
                <c:pt idx="547">
                  <c:v>4.55</c:v>
                </c:pt>
                <c:pt idx="548">
                  <c:v>4.5583330000000002</c:v>
                </c:pt>
                <c:pt idx="549">
                  <c:v>4.5666659999999997</c:v>
                </c:pt>
                <c:pt idx="550">
                  <c:v>4.5750000000000002</c:v>
                </c:pt>
                <c:pt idx="551">
                  <c:v>4.5833329999999997</c:v>
                </c:pt>
                <c:pt idx="552">
                  <c:v>4.591666</c:v>
                </c:pt>
                <c:pt idx="553">
                  <c:v>4.5999990000000004</c:v>
                </c:pt>
                <c:pt idx="554">
                  <c:v>4.608333</c:v>
                </c:pt>
                <c:pt idx="555">
                  <c:v>4.6166660000000004</c:v>
                </c:pt>
                <c:pt idx="556">
                  <c:v>4.625</c:v>
                </c:pt>
                <c:pt idx="557">
                  <c:v>4.6333330000000004</c:v>
                </c:pt>
                <c:pt idx="558">
                  <c:v>4.6416659999999998</c:v>
                </c:pt>
                <c:pt idx="559">
                  <c:v>4.6500000000000004</c:v>
                </c:pt>
                <c:pt idx="560">
                  <c:v>4.6583329999999998</c:v>
                </c:pt>
                <c:pt idx="561">
                  <c:v>4.6666670000000003</c:v>
                </c:pt>
                <c:pt idx="562">
                  <c:v>4.6749999999999998</c:v>
                </c:pt>
                <c:pt idx="563">
                  <c:v>4.6833330000000002</c:v>
                </c:pt>
                <c:pt idx="564">
                  <c:v>4.6916659999999997</c:v>
                </c:pt>
                <c:pt idx="565">
                  <c:v>4.7</c:v>
                </c:pt>
                <c:pt idx="566">
                  <c:v>4.7083329999999997</c:v>
                </c:pt>
                <c:pt idx="567">
                  <c:v>4.716666</c:v>
                </c:pt>
                <c:pt idx="568">
                  <c:v>4.7249990000000004</c:v>
                </c:pt>
                <c:pt idx="569">
                  <c:v>4.733333</c:v>
                </c:pt>
                <c:pt idx="570">
                  <c:v>4.7416660000000004</c:v>
                </c:pt>
                <c:pt idx="571">
                  <c:v>4.75</c:v>
                </c:pt>
                <c:pt idx="572">
                  <c:v>4.7583330000000004</c:v>
                </c:pt>
                <c:pt idx="573">
                  <c:v>4.7666659999999998</c:v>
                </c:pt>
                <c:pt idx="574">
                  <c:v>4.7750000000000004</c:v>
                </c:pt>
                <c:pt idx="575">
                  <c:v>4.7833329999999998</c:v>
                </c:pt>
                <c:pt idx="576">
                  <c:v>4.7916670000000003</c:v>
                </c:pt>
                <c:pt idx="577">
                  <c:v>4.8</c:v>
                </c:pt>
                <c:pt idx="578">
                  <c:v>4.8083330000000002</c:v>
                </c:pt>
                <c:pt idx="579">
                  <c:v>4.8166659999999997</c:v>
                </c:pt>
                <c:pt idx="580">
                  <c:v>4.8250000000000002</c:v>
                </c:pt>
                <c:pt idx="581">
                  <c:v>4.8333329999999997</c:v>
                </c:pt>
                <c:pt idx="582">
                  <c:v>4.841666</c:v>
                </c:pt>
                <c:pt idx="583">
                  <c:v>4.8499990000000004</c:v>
                </c:pt>
                <c:pt idx="584">
                  <c:v>4.858333</c:v>
                </c:pt>
                <c:pt idx="585">
                  <c:v>4.8666660000000004</c:v>
                </c:pt>
                <c:pt idx="586">
                  <c:v>4.875</c:v>
                </c:pt>
                <c:pt idx="587">
                  <c:v>4.8833330000000004</c:v>
                </c:pt>
                <c:pt idx="588">
                  <c:v>4.8916659999999998</c:v>
                </c:pt>
                <c:pt idx="589">
                  <c:v>4.9000000000000004</c:v>
                </c:pt>
                <c:pt idx="590">
                  <c:v>4.9083329999999998</c:v>
                </c:pt>
                <c:pt idx="591">
                  <c:v>4.9166670000000003</c:v>
                </c:pt>
                <c:pt idx="592">
                  <c:v>4.9249999999999998</c:v>
                </c:pt>
                <c:pt idx="593">
                  <c:v>4.9333330000000002</c:v>
                </c:pt>
                <c:pt idx="594">
                  <c:v>4.9416659999999997</c:v>
                </c:pt>
                <c:pt idx="595">
                  <c:v>4.95</c:v>
                </c:pt>
                <c:pt idx="596">
                  <c:v>4.9583329999999997</c:v>
                </c:pt>
                <c:pt idx="597">
                  <c:v>4.966666</c:v>
                </c:pt>
                <c:pt idx="598">
                  <c:v>4.9749990000000004</c:v>
                </c:pt>
                <c:pt idx="599">
                  <c:v>4.983333</c:v>
                </c:pt>
                <c:pt idx="600">
                  <c:v>4.9916660000000004</c:v>
                </c:pt>
                <c:pt idx="601">
                  <c:v>5</c:v>
                </c:pt>
                <c:pt idx="602">
                  <c:v>5.0083330000000004</c:v>
                </c:pt>
                <c:pt idx="603">
                  <c:v>5.0166659999999998</c:v>
                </c:pt>
                <c:pt idx="604">
                  <c:v>5.0250000000000004</c:v>
                </c:pt>
                <c:pt idx="605">
                  <c:v>5.0333329999999998</c:v>
                </c:pt>
                <c:pt idx="606">
                  <c:v>5.0416670000000003</c:v>
                </c:pt>
                <c:pt idx="607">
                  <c:v>5.05</c:v>
                </c:pt>
                <c:pt idx="608">
                  <c:v>5.0583330000000002</c:v>
                </c:pt>
                <c:pt idx="609">
                  <c:v>5.0666659999999997</c:v>
                </c:pt>
                <c:pt idx="610">
                  <c:v>5.0750000000000002</c:v>
                </c:pt>
                <c:pt idx="611">
                  <c:v>5.0833329999999997</c:v>
                </c:pt>
                <c:pt idx="612">
                  <c:v>5.091666</c:v>
                </c:pt>
                <c:pt idx="613">
                  <c:v>5.0999990000000004</c:v>
                </c:pt>
                <c:pt idx="614">
                  <c:v>5.108333</c:v>
                </c:pt>
                <c:pt idx="615">
                  <c:v>5.1166660000000004</c:v>
                </c:pt>
                <c:pt idx="616">
                  <c:v>5.125</c:v>
                </c:pt>
                <c:pt idx="617">
                  <c:v>5.1333330000000004</c:v>
                </c:pt>
                <c:pt idx="618">
                  <c:v>5.1416659999999998</c:v>
                </c:pt>
                <c:pt idx="619">
                  <c:v>5.15</c:v>
                </c:pt>
                <c:pt idx="620">
                  <c:v>5.1583329999999998</c:v>
                </c:pt>
                <c:pt idx="621">
                  <c:v>5.1666670000000003</c:v>
                </c:pt>
                <c:pt idx="622">
                  <c:v>5.1749999999999998</c:v>
                </c:pt>
                <c:pt idx="623">
                  <c:v>5.1833330000000002</c:v>
                </c:pt>
                <c:pt idx="624">
                  <c:v>5.1916659999999997</c:v>
                </c:pt>
                <c:pt idx="625">
                  <c:v>5.2</c:v>
                </c:pt>
                <c:pt idx="626">
                  <c:v>5.2083329999999997</c:v>
                </c:pt>
                <c:pt idx="627">
                  <c:v>5.216666</c:v>
                </c:pt>
                <c:pt idx="628">
                  <c:v>5.2249990000000004</c:v>
                </c:pt>
                <c:pt idx="629">
                  <c:v>5.233333</c:v>
                </c:pt>
                <c:pt idx="630">
                  <c:v>5.2416660000000004</c:v>
                </c:pt>
                <c:pt idx="631">
                  <c:v>5.25</c:v>
                </c:pt>
                <c:pt idx="632">
                  <c:v>5.2583330000000004</c:v>
                </c:pt>
                <c:pt idx="633">
                  <c:v>5.2666659999999998</c:v>
                </c:pt>
                <c:pt idx="634">
                  <c:v>5.2750000000000004</c:v>
                </c:pt>
                <c:pt idx="635">
                  <c:v>5.2833329999999998</c:v>
                </c:pt>
                <c:pt idx="636">
                  <c:v>5.2916660000000002</c:v>
                </c:pt>
                <c:pt idx="637">
                  <c:v>5.3</c:v>
                </c:pt>
                <c:pt idx="638">
                  <c:v>5.3083330000000002</c:v>
                </c:pt>
                <c:pt idx="639">
                  <c:v>5.3166659999999997</c:v>
                </c:pt>
                <c:pt idx="640">
                  <c:v>5.3250000000000002</c:v>
                </c:pt>
                <c:pt idx="641">
                  <c:v>5.3333329999999997</c:v>
                </c:pt>
                <c:pt idx="642">
                  <c:v>5.341666</c:v>
                </c:pt>
                <c:pt idx="643">
                  <c:v>5.3499990000000004</c:v>
                </c:pt>
                <c:pt idx="644">
                  <c:v>5.358333</c:v>
                </c:pt>
                <c:pt idx="645">
                  <c:v>5.3666660000000004</c:v>
                </c:pt>
                <c:pt idx="646">
                  <c:v>5.375</c:v>
                </c:pt>
                <c:pt idx="647">
                  <c:v>5.3833330000000004</c:v>
                </c:pt>
                <c:pt idx="648">
                  <c:v>5.3916659999999998</c:v>
                </c:pt>
                <c:pt idx="649">
                  <c:v>5.4</c:v>
                </c:pt>
                <c:pt idx="650">
                  <c:v>5.4083329999999998</c:v>
                </c:pt>
                <c:pt idx="651">
                  <c:v>5.4166660000000002</c:v>
                </c:pt>
                <c:pt idx="652">
                  <c:v>5.4249999999999998</c:v>
                </c:pt>
                <c:pt idx="653">
                  <c:v>5.4333330000000002</c:v>
                </c:pt>
                <c:pt idx="654">
                  <c:v>5.4416659999999997</c:v>
                </c:pt>
                <c:pt idx="655">
                  <c:v>5.45</c:v>
                </c:pt>
                <c:pt idx="656">
                  <c:v>5.4583329999999997</c:v>
                </c:pt>
                <c:pt idx="657">
                  <c:v>5.466666</c:v>
                </c:pt>
                <c:pt idx="658">
                  <c:v>5.4749990000000004</c:v>
                </c:pt>
                <c:pt idx="659">
                  <c:v>5.483333</c:v>
                </c:pt>
                <c:pt idx="660">
                  <c:v>5.4916660000000004</c:v>
                </c:pt>
                <c:pt idx="661">
                  <c:v>5.5</c:v>
                </c:pt>
                <c:pt idx="662">
                  <c:v>5.5083330000000004</c:v>
                </c:pt>
                <c:pt idx="663">
                  <c:v>5.5166659999999998</c:v>
                </c:pt>
                <c:pt idx="664">
                  <c:v>5.5250000000000004</c:v>
                </c:pt>
                <c:pt idx="665">
                  <c:v>5.5333329999999998</c:v>
                </c:pt>
                <c:pt idx="666">
                  <c:v>5.5416660000000002</c:v>
                </c:pt>
                <c:pt idx="667">
                  <c:v>5.55</c:v>
                </c:pt>
                <c:pt idx="668">
                  <c:v>5.5583330000000002</c:v>
                </c:pt>
                <c:pt idx="669">
                  <c:v>5.5666659999999997</c:v>
                </c:pt>
                <c:pt idx="670">
                  <c:v>5.5750000000000002</c:v>
                </c:pt>
                <c:pt idx="671">
                  <c:v>5.5833329999999997</c:v>
                </c:pt>
                <c:pt idx="672">
                  <c:v>5.591666</c:v>
                </c:pt>
                <c:pt idx="673">
                  <c:v>5.5999990000000004</c:v>
                </c:pt>
                <c:pt idx="674">
                  <c:v>5.608333</c:v>
                </c:pt>
                <c:pt idx="675">
                  <c:v>5.6166660000000004</c:v>
                </c:pt>
                <c:pt idx="676">
                  <c:v>5.625</c:v>
                </c:pt>
                <c:pt idx="677">
                  <c:v>5.6333330000000004</c:v>
                </c:pt>
                <c:pt idx="678">
                  <c:v>5.6416659999999998</c:v>
                </c:pt>
                <c:pt idx="679">
                  <c:v>5.65</c:v>
                </c:pt>
                <c:pt idx="680">
                  <c:v>5.6583329999999998</c:v>
                </c:pt>
                <c:pt idx="681">
                  <c:v>5.6666660000000002</c:v>
                </c:pt>
                <c:pt idx="682">
                  <c:v>5.6749999999999998</c:v>
                </c:pt>
                <c:pt idx="683">
                  <c:v>5.6833330000000002</c:v>
                </c:pt>
                <c:pt idx="684">
                  <c:v>5.6916659999999997</c:v>
                </c:pt>
                <c:pt idx="685">
                  <c:v>5.699999</c:v>
                </c:pt>
                <c:pt idx="686">
                  <c:v>5.7083329999999997</c:v>
                </c:pt>
                <c:pt idx="687">
                  <c:v>5.716666</c:v>
                </c:pt>
                <c:pt idx="688">
                  <c:v>5.7249990000000004</c:v>
                </c:pt>
                <c:pt idx="689">
                  <c:v>5.733333</c:v>
                </c:pt>
                <c:pt idx="690">
                  <c:v>5.7416660000000004</c:v>
                </c:pt>
                <c:pt idx="691">
                  <c:v>5.75</c:v>
                </c:pt>
                <c:pt idx="692">
                  <c:v>5.7583330000000004</c:v>
                </c:pt>
                <c:pt idx="693">
                  <c:v>5.7666659999999998</c:v>
                </c:pt>
                <c:pt idx="694">
                  <c:v>5.7750000000000004</c:v>
                </c:pt>
                <c:pt idx="695">
                  <c:v>5.7833329999999998</c:v>
                </c:pt>
                <c:pt idx="696">
                  <c:v>5.7916660000000002</c:v>
                </c:pt>
                <c:pt idx="697">
                  <c:v>5.8</c:v>
                </c:pt>
                <c:pt idx="698">
                  <c:v>5.8083330000000002</c:v>
                </c:pt>
                <c:pt idx="699">
                  <c:v>5.8166659999999997</c:v>
                </c:pt>
                <c:pt idx="700">
                  <c:v>5.824999</c:v>
                </c:pt>
                <c:pt idx="701">
                  <c:v>5.8333329999999997</c:v>
                </c:pt>
                <c:pt idx="702">
                  <c:v>5.841666</c:v>
                </c:pt>
                <c:pt idx="703">
                  <c:v>5.8499990000000004</c:v>
                </c:pt>
                <c:pt idx="704">
                  <c:v>5.858333</c:v>
                </c:pt>
                <c:pt idx="705">
                  <c:v>5.8666660000000004</c:v>
                </c:pt>
                <c:pt idx="706">
                  <c:v>5.875</c:v>
                </c:pt>
                <c:pt idx="707">
                  <c:v>5.8833330000000004</c:v>
                </c:pt>
                <c:pt idx="708">
                  <c:v>5.8916659999999998</c:v>
                </c:pt>
                <c:pt idx="709">
                  <c:v>5.9</c:v>
                </c:pt>
                <c:pt idx="710">
                  <c:v>5.9083329999999998</c:v>
                </c:pt>
                <c:pt idx="711">
                  <c:v>5.9166660000000002</c:v>
                </c:pt>
                <c:pt idx="712">
                  <c:v>5.9249999999999998</c:v>
                </c:pt>
                <c:pt idx="713">
                  <c:v>5.9333330000000002</c:v>
                </c:pt>
                <c:pt idx="714">
                  <c:v>5.9416659999999997</c:v>
                </c:pt>
                <c:pt idx="715">
                  <c:v>5.949999</c:v>
                </c:pt>
                <c:pt idx="716">
                  <c:v>5.9583329999999997</c:v>
                </c:pt>
                <c:pt idx="717">
                  <c:v>5.966666</c:v>
                </c:pt>
                <c:pt idx="718">
                  <c:v>5.9749990000000004</c:v>
                </c:pt>
                <c:pt idx="719">
                  <c:v>5.983333</c:v>
                </c:pt>
                <c:pt idx="720">
                  <c:v>5.9916660000000004</c:v>
                </c:pt>
                <c:pt idx="721">
                  <c:v>6</c:v>
                </c:pt>
                <c:pt idx="722">
                  <c:v>6.0083330000000004</c:v>
                </c:pt>
                <c:pt idx="723">
                  <c:v>6.0166659999999998</c:v>
                </c:pt>
                <c:pt idx="724">
                  <c:v>6.0250000000000004</c:v>
                </c:pt>
                <c:pt idx="725">
                  <c:v>6.0333329999999998</c:v>
                </c:pt>
                <c:pt idx="726">
                  <c:v>6.0416660000000002</c:v>
                </c:pt>
                <c:pt idx="727">
                  <c:v>6.05</c:v>
                </c:pt>
                <c:pt idx="728">
                  <c:v>6.0583330000000002</c:v>
                </c:pt>
                <c:pt idx="729">
                  <c:v>6.0666659999999997</c:v>
                </c:pt>
                <c:pt idx="730">
                  <c:v>6.074999</c:v>
                </c:pt>
                <c:pt idx="731">
                  <c:v>6.0833329999999997</c:v>
                </c:pt>
                <c:pt idx="732">
                  <c:v>6.091666</c:v>
                </c:pt>
                <c:pt idx="733">
                  <c:v>6.0999990000000004</c:v>
                </c:pt>
                <c:pt idx="734">
                  <c:v>6.108333</c:v>
                </c:pt>
                <c:pt idx="735">
                  <c:v>6.1166660000000004</c:v>
                </c:pt>
                <c:pt idx="736">
                  <c:v>6.125</c:v>
                </c:pt>
                <c:pt idx="737">
                  <c:v>6.1333330000000004</c:v>
                </c:pt>
                <c:pt idx="738">
                  <c:v>6.1416659999999998</c:v>
                </c:pt>
                <c:pt idx="739">
                  <c:v>6.15</c:v>
                </c:pt>
                <c:pt idx="740">
                  <c:v>6.1583329999999998</c:v>
                </c:pt>
                <c:pt idx="741">
                  <c:v>6.1666660000000002</c:v>
                </c:pt>
                <c:pt idx="742">
                  <c:v>6.1749999999999998</c:v>
                </c:pt>
                <c:pt idx="743">
                  <c:v>6.1833330000000002</c:v>
                </c:pt>
                <c:pt idx="744">
                  <c:v>6.1916659999999997</c:v>
                </c:pt>
                <c:pt idx="745">
                  <c:v>6.199999</c:v>
                </c:pt>
                <c:pt idx="746">
                  <c:v>6.2083329999999997</c:v>
                </c:pt>
                <c:pt idx="747">
                  <c:v>6.216666</c:v>
                </c:pt>
                <c:pt idx="748">
                  <c:v>6.2249990000000004</c:v>
                </c:pt>
                <c:pt idx="749">
                  <c:v>6.233333</c:v>
                </c:pt>
                <c:pt idx="750">
                  <c:v>6.2416660000000004</c:v>
                </c:pt>
                <c:pt idx="751">
                  <c:v>6.25</c:v>
                </c:pt>
                <c:pt idx="752">
                  <c:v>6.2583330000000004</c:v>
                </c:pt>
                <c:pt idx="753">
                  <c:v>6.2666659999999998</c:v>
                </c:pt>
                <c:pt idx="754">
                  <c:v>6.2750000000000004</c:v>
                </c:pt>
                <c:pt idx="755">
                  <c:v>6.2833329999999998</c:v>
                </c:pt>
                <c:pt idx="756">
                  <c:v>6.2916660000000002</c:v>
                </c:pt>
                <c:pt idx="757">
                  <c:v>6.3</c:v>
                </c:pt>
                <c:pt idx="758">
                  <c:v>6.3083330000000002</c:v>
                </c:pt>
                <c:pt idx="759">
                  <c:v>6.3166659999999997</c:v>
                </c:pt>
                <c:pt idx="760">
                  <c:v>6.324999</c:v>
                </c:pt>
                <c:pt idx="761">
                  <c:v>6.3333329999999997</c:v>
                </c:pt>
                <c:pt idx="762">
                  <c:v>6.341666</c:v>
                </c:pt>
                <c:pt idx="763">
                  <c:v>6.3499990000000004</c:v>
                </c:pt>
                <c:pt idx="764">
                  <c:v>6.358333</c:v>
                </c:pt>
                <c:pt idx="765">
                  <c:v>6.3666660000000004</c:v>
                </c:pt>
                <c:pt idx="766">
                  <c:v>6.375</c:v>
                </c:pt>
                <c:pt idx="767">
                  <c:v>6.3833330000000004</c:v>
                </c:pt>
                <c:pt idx="768">
                  <c:v>6.3916659999999998</c:v>
                </c:pt>
                <c:pt idx="769">
                  <c:v>6.4</c:v>
                </c:pt>
                <c:pt idx="770">
                  <c:v>6.4083329999999998</c:v>
                </c:pt>
                <c:pt idx="771">
                  <c:v>6.4166660000000002</c:v>
                </c:pt>
                <c:pt idx="772">
                  <c:v>6.4249999999999998</c:v>
                </c:pt>
                <c:pt idx="773">
                  <c:v>6.4333330000000002</c:v>
                </c:pt>
                <c:pt idx="774">
                  <c:v>6.4416659999999997</c:v>
                </c:pt>
                <c:pt idx="775">
                  <c:v>6.449999</c:v>
                </c:pt>
                <c:pt idx="776">
                  <c:v>6.4583329999999997</c:v>
                </c:pt>
                <c:pt idx="777">
                  <c:v>6.466666</c:v>
                </c:pt>
                <c:pt idx="778">
                  <c:v>6.4749990000000004</c:v>
                </c:pt>
                <c:pt idx="779">
                  <c:v>6.483333</c:v>
                </c:pt>
                <c:pt idx="780">
                  <c:v>6.4916660000000004</c:v>
                </c:pt>
                <c:pt idx="781">
                  <c:v>6.5</c:v>
                </c:pt>
                <c:pt idx="782">
                  <c:v>6.5083330000000004</c:v>
                </c:pt>
                <c:pt idx="783">
                  <c:v>6.5166659999999998</c:v>
                </c:pt>
                <c:pt idx="784">
                  <c:v>6.5250000000000004</c:v>
                </c:pt>
                <c:pt idx="785">
                  <c:v>6.5333329999999998</c:v>
                </c:pt>
                <c:pt idx="786">
                  <c:v>6.5416660000000002</c:v>
                </c:pt>
                <c:pt idx="787">
                  <c:v>6.55</c:v>
                </c:pt>
                <c:pt idx="788">
                  <c:v>6.5583330000000002</c:v>
                </c:pt>
                <c:pt idx="789">
                  <c:v>6.5666659999999997</c:v>
                </c:pt>
                <c:pt idx="790">
                  <c:v>6.574999</c:v>
                </c:pt>
                <c:pt idx="791">
                  <c:v>6.5833329999999997</c:v>
                </c:pt>
                <c:pt idx="792">
                  <c:v>6.591666</c:v>
                </c:pt>
                <c:pt idx="793">
                  <c:v>6.5999990000000004</c:v>
                </c:pt>
                <c:pt idx="794">
                  <c:v>6.608333</c:v>
                </c:pt>
                <c:pt idx="795">
                  <c:v>6.6166660000000004</c:v>
                </c:pt>
                <c:pt idx="796">
                  <c:v>6.625</c:v>
                </c:pt>
                <c:pt idx="797">
                  <c:v>6.6333330000000004</c:v>
                </c:pt>
                <c:pt idx="798">
                  <c:v>6.6416659999999998</c:v>
                </c:pt>
                <c:pt idx="799">
                  <c:v>6.65</c:v>
                </c:pt>
                <c:pt idx="800">
                  <c:v>6.6583329999999998</c:v>
                </c:pt>
                <c:pt idx="801">
                  <c:v>6.6666660000000002</c:v>
                </c:pt>
                <c:pt idx="802">
                  <c:v>6.6749999999999998</c:v>
                </c:pt>
                <c:pt idx="803">
                  <c:v>6.6833330000000002</c:v>
                </c:pt>
                <c:pt idx="804">
                  <c:v>6.6916659999999997</c:v>
                </c:pt>
                <c:pt idx="805">
                  <c:v>6.699999</c:v>
                </c:pt>
                <c:pt idx="806">
                  <c:v>6.7083329999999997</c:v>
                </c:pt>
                <c:pt idx="807">
                  <c:v>6.716666</c:v>
                </c:pt>
                <c:pt idx="808">
                  <c:v>6.7249990000000004</c:v>
                </c:pt>
                <c:pt idx="809">
                  <c:v>6.733333</c:v>
                </c:pt>
                <c:pt idx="810">
                  <c:v>6.7416660000000004</c:v>
                </c:pt>
                <c:pt idx="811">
                  <c:v>6.75</c:v>
                </c:pt>
                <c:pt idx="812">
                  <c:v>6.7583330000000004</c:v>
                </c:pt>
                <c:pt idx="813">
                  <c:v>6.7666659999999998</c:v>
                </c:pt>
                <c:pt idx="814">
                  <c:v>6.7750000000000004</c:v>
                </c:pt>
                <c:pt idx="815">
                  <c:v>6.7833329999999998</c:v>
                </c:pt>
                <c:pt idx="816">
                  <c:v>6.7916660000000002</c:v>
                </c:pt>
                <c:pt idx="817">
                  <c:v>6.8</c:v>
                </c:pt>
                <c:pt idx="818">
                  <c:v>6.8083330000000002</c:v>
                </c:pt>
                <c:pt idx="819">
                  <c:v>6.8166659999999997</c:v>
                </c:pt>
                <c:pt idx="820">
                  <c:v>6.824999</c:v>
                </c:pt>
                <c:pt idx="821">
                  <c:v>6.8333329999999997</c:v>
                </c:pt>
                <c:pt idx="822">
                  <c:v>6.841666</c:v>
                </c:pt>
                <c:pt idx="823">
                  <c:v>6.8499990000000004</c:v>
                </c:pt>
                <c:pt idx="824">
                  <c:v>6.858333</c:v>
                </c:pt>
                <c:pt idx="825">
                  <c:v>6.8666660000000004</c:v>
                </c:pt>
                <c:pt idx="826">
                  <c:v>6.875</c:v>
                </c:pt>
                <c:pt idx="827">
                  <c:v>6.8833330000000004</c:v>
                </c:pt>
                <c:pt idx="828">
                  <c:v>6.8916659999999998</c:v>
                </c:pt>
                <c:pt idx="829">
                  <c:v>6.9</c:v>
                </c:pt>
                <c:pt idx="830">
                  <c:v>6.9083329999999998</c:v>
                </c:pt>
                <c:pt idx="831">
                  <c:v>6.9166660000000002</c:v>
                </c:pt>
                <c:pt idx="832">
                  <c:v>6.9249999999999998</c:v>
                </c:pt>
                <c:pt idx="833">
                  <c:v>6.9333330000000002</c:v>
                </c:pt>
                <c:pt idx="834">
                  <c:v>6.9416659999999997</c:v>
                </c:pt>
                <c:pt idx="835">
                  <c:v>6.949999</c:v>
                </c:pt>
                <c:pt idx="836">
                  <c:v>6.9583329999999997</c:v>
                </c:pt>
                <c:pt idx="837">
                  <c:v>6.966666</c:v>
                </c:pt>
                <c:pt idx="838">
                  <c:v>6.9749990000000004</c:v>
                </c:pt>
                <c:pt idx="839">
                  <c:v>6.983333</c:v>
                </c:pt>
                <c:pt idx="840">
                  <c:v>6.9916660000000004</c:v>
                </c:pt>
                <c:pt idx="841">
                  <c:v>7</c:v>
                </c:pt>
                <c:pt idx="842">
                  <c:v>7.0083330000000004</c:v>
                </c:pt>
                <c:pt idx="843">
                  <c:v>7.0166659999999998</c:v>
                </c:pt>
                <c:pt idx="844">
                  <c:v>7.0250000000000004</c:v>
                </c:pt>
                <c:pt idx="845">
                  <c:v>7.0333329999999998</c:v>
                </c:pt>
                <c:pt idx="846">
                  <c:v>7.0416660000000002</c:v>
                </c:pt>
                <c:pt idx="847">
                  <c:v>7.05</c:v>
                </c:pt>
                <c:pt idx="848">
                  <c:v>7.0583330000000002</c:v>
                </c:pt>
                <c:pt idx="849">
                  <c:v>7.0666659999999997</c:v>
                </c:pt>
                <c:pt idx="850">
                  <c:v>7.074999</c:v>
                </c:pt>
                <c:pt idx="851">
                  <c:v>7.0833329999999997</c:v>
                </c:pt>
                <c:pt idx="852">
                  <c:v>7.091666</c:v>
                </c:pt>
                <c:pt idx="853">
                  <c:v>7.0999990000000004</c:v>
                </c:pt>
                <c:pt idx="854">
                  <c:v>7.108333</c:v>
                </c:pt>
                <c:pt idx="855">
                  <c:v>7.1166660000000004</c:v>
                </c:pt>
                <c:pt idx="856">
                  <c:v>7.125</c:v>
                </c:pt>
                <c:pt idx="857">
                  <c:v>7.1333330000000004</c:v>
                </c:pt>
                <c:pt idx="858">
                  <c:v>7.1416659999999998</c:v>
                </c:pt>
                <c:pt idx="859">
                  <c:v>7.15</c:v>
                </c:pt>
                <c:pt idx="860">
                  <c:v>7.1583329999999998</c:v>
                </c:pt>
                <c:pt idx="861">
                  <c:v>7.1666660000000002</c:v>
                </c:pt>
                <c:pt idx="862">
                  <c:v>7.1749999999999998</c:v>
                </c:pt>
                <c:pt idx="863">
                  <c:v>7.1833330000000002</c:v>
                </c:pt>
                <c:pt idx="864">
                  <c:v>7.1916659999999997</c:v>
                </c:pt>
                <c:pt idx="865">
                  <c:v>7.199999</c:v>
                </c:pt>
                <c:pt idx="866">
                  <c:v>7.2083329999999997</c:v>
                </c:pt>
                <c:pt idx="867">
                  <c:v>7.216666</c:v>
                </c:pt>
                <c:pt idx="868">
                  <c:v>7.2249990000000004</c:v>
                </c:pt>
                <c:pt idx="869">
                  <c:v>7.233333</c:v>
                </c:pt>
                <c:pt idx="870">
                  <c:v>7.2416660000000004</c:v>
                </c:pt>
                <c:pt idx="871">
                  <c:v>7.25</c:v>
                </c:pt>
                <c:pt idx="872">
                  <c:v>7.2583330000000004</c:v>
                </c:pt>
                <c:pt idx="873">
                  <c:v>7.2666659999999998</c:v>
                </c:pt>
                <c:pt idx="874">
                  <c:v>7.2750000000000004</c:v>
                </c:pt>
                <c:pt idx="875">
                  <c:v>7.2833329999999998</c:v>
                </c:pt>
                <c:pt idx="876">
                  <c:v>7.2916660000000002</c:v>
                </c:pt>
                <c:pt idx="877">
                  <c:v>7.3</c:v>
                </c:pt>
                <c:pt idx="878">
                  <c:v>7.3083330000000002</c:v>
                </c:pt>
                <c:pt idx="879">
                  <c:v>7.3166659999999997</c:v>
                </c:pt>
                <c:pt idx="880">
                  <c:v>7.324999</c:v>
                </c:pt>
                <c:pt idx="881">
                  <c:v>7.3333329999999997</c:v>
                </c:pt>
                <c:pt idx="882">
                  <c:v>7.341666</c:v>
                </c:pt>
                <c:pt idx="883">
                  <c:v>7.3499990000000004</c:v>
                </c:pt>
                <c:pt idx="884">
                  <c:v>7.358333</c:v>
                </c:pt>
                <c:pt idx="885">
                  <c:v>7.3666660000000004</c:v>
                </c:pt>
                <c:pt idx="886">
                  <c:v>7.375</c:v>
                </c:pt>
                <c:pt idx="887">
                  <c:v>7.3833330000000004</c:v>
                </c:pt>
                <c:pt idx="888">
                  <c:v>7.3916659999999998</c:v>
                </c:pt>
                <c:pt idx="889">
                  <c:v>7.4</c:v>
                </c:pt>
                <c:pt idx="890">
                  <c:v>7.4083329999999998</c:v>
                </c:pt>
                <c:pt idx="891">
                  <c:v>7.4166660000000002</c:v>
                </c:pt>
                <c:pt idx="892">
                  <c:v>7.4249989999999997</c:v>
                </c:pt>
                <c:pt idx="893">
                  <c:v>7.4333330000000002</c:v>
                </c:pt>
                <c:pt idx="894">
                  <c:v>7.4416659999999997</c:v>
                </c:pt>
                <c:pt idx="895">
                  <c:v>7.449999</c:v>
                </c:pt>
                <c:pt idx="896">
                  <c:v>7.4583329999999997</c:v>
                </c:pt>
                <c:pt idx="897">
                  <c:v>7.466666</c:v>
                </c:pt>
                <c:pt idx="898">
                  <c:v>7.4749990000000004</c:v>
                </c:pt>
                <c:pt idx="899">
                  <c:v>7.483333</c:v>
                </c:pt>
                <c:pt idx="900">
                  <c:v>7.4916660000000004</c:v>
                </c:pt>
                <c:pt idx="901">
                  <c:v>7.5</c:v>
                </c:pt>
                <c:pt idx="902">
                  <c:v>7.5083330000000004</c:v>
                </c:pt>
                <c:pt idx="903">
                  <c:v>7.5166659999999998</c:v>
                </c:pt>
                <c:pt idx="904">
                  <c:v>7.5250000000000004</c:v>
                </c:pt>
                <c:pt idx="905">
                  <c:v>7.5333329999999998</c:v>
                </c:pt>
                <c:pt idx="906">
                  <c:v>7.5416660000000002</c:v>
                </c:pt>
                <c:pt idx="907">
                  <c:v>7.5499989999999997</c:v>
                </c:pt>
                <c:pt idx="908">
                  <c:v>7.5583330000000002</c:v>
                </c:pt>
                <c:pt idx="909">
                  <c:v>7.5666659999999997</c:v>
                </c:pt>
                <c:pt idx="910">
                  <c:v>7.574999</c:v>
                </c:pt>
                <c:pt idx="911">
                  <c:v>7.5833329999999997</c:v>
                </c:pt>
                <c:pt idx="912">
                  <c:v>7.591666</c:v>
                </c:pt>
                <c:pt idx="913">
                  <c:v>7.5999990000000004</c:v>
                </c:pt>
                <c:pt idx="914">
                  <c:v>7.608333</c:v>
                </c:pt>
                <c:pt idx="915">
                  <c:v>7.6166660000000004</c:v>
                </c:pt>
                <c:pt idx="916">
                  <c:v>7.625</c:v>
                </c:pt>
                <c:pt idx="917">
                  <c:v>7.6333330000000004</c:v>
                </c:pt>
                <c:pt idx="918">
                  <c:v>7.6416659999999998</c:v>
                </c:pt>
                <c:pt idx="919">
                  <c:v>7.65</c:v>
                </c:pt>
                <c:pt idx="920">
                  <c:v>7.6583329999999998</c:v>
                </c:pt>
                <c:pt idx="921">
                  <c:v>7.6666660000000002</c:v>
                </c:pt>
                <c:pt idx="922">
                  <c:v>7.6749989999999997</c:v>
                </c:pt>
                <c:pt idx="923">
                  <c:v>7.6833330000000002</c:v>
                </c:pt>
                <c:pt idx="924">
                  <c:v>7.6916659999999997</c:v>
                </c:pt>
                <c:pt idx="925">
                  <c:v>7.699999</c:v>
                </c:pt>
                <c:pt idx="926">
                  <c:v>7.7083329999999997</c:v>
                </c:pt>
                <c:pt idx="927">
                  <c:v>7.716666</c:v>
                </c:pt>
                <c:pt idx="928">
                  <c:v>7.7249990000000004</c:v>
                </c:pt>
                <c:pt idx="929">
                  <c:v>7.733333</c:v>
                </c:pt>
                <c:pt idx="930">
                  <c:v>7.7416660000000004</c:v>
                </c:pt>
                <c:pt idx="931">
                  <c:v>7.75</c:v>
                </c:pt>
                <c:pt idx="932">
                  <c:v>7.7583330000000004</c:v>
                </c:pt>
                <c:pt idx="933">
                  <c:v>7.7666659999999998</c:v>
                </c:pt>
                <c:pt idx="934">
                  <c:v>7.7750000000000004</c:v>
                </c:pt>
                <c:pt idx="935">
                  <c:v>7.7833329999999998</c:v>
                </c:pt>
                <c:pt idx="936">
                  <c:v>7.7916660000000002</c:v>
                </c:pt>
                <c:pt idx="937">
                  <c:v>7.7999989999999997</c:v>
                </c:pt>
                <c:pt idx="938">
                  <c:v>7.8083330000000002</c:v>
                </c:pt>
                <c:pt idx="939">
                  <c:v>7.8166659999999997</c:v>
                </c:pt>
                <c:pt idx="940">
                  <c:v>7.824999</c:v>
                </c:pt>
                <c:pt idx="941">
                  <c:v>7.8333329999999997</c:v>
                </c:pt>
                <c:pt idx="942">
                  <c:v>7.841666</c:v>
                </c:pt>
                <c:pt idx="943">
                  <c:v>7.8499990000000004</c:v>
                </c:pt>
                <c:pt idx="944">
                  <c:v>7.858333</c:v>
                </c:pt>
                <c:pt idx="945">
                  <c:v>7.8666660000000004</c:v>
                </c:pt>
                <c:pt idx="946">
                  <c:v>7.875</c:v>
                </c:pt>
                <c:pt idx="947">
                  <c:v>7.8833330000000004</c:v>
                </c:pt>
                <c:pt idx="948">
                  <c:v>7.8916659999999998</c:v>
                </c:pt>
                <c:pt idx="949">
                  <c:v>7.9</c:v>
                </c:pt>
                <c:pt idx="950">
                  <c:v>7.9083329999999998</c:v>
                </c:pt>
                <c:pt idx="951">
                  <c:v>7.9166660000000002</c:v>
                </c:pt>
                <c:pt idx="952">
                  <c:v>7.9249989999999997</c:v>
                </c:pt>
                <c:pt idx="953">
                  <c:v>7.9333330000000002</c:v>
                </c:pt>
                <c:pt idx="954">
                  <c:v>7.9416659999999997</c:v>
                </c:pt>
                <c:pt idx="955">
                  <c:v>7.949999</c:v>
                </c:pt>
                <c:pt idx="956">
                  <c:v>7.9583329999999997</c:v>
                </c:pt>
                <c:pt idx="957">
                  <c:v>7.966666</c:v>
                </c:pt>
                <c:pt idx="958">
                  <c:v>7.9749990000000004</c:v>
                </c:pt>
                <c:pt idx="959">
                  <c:v>7.983333</c:v>
                </c:pt>
                <c:pt idx="960">
                  <c:v>7.9916660000000004</c:v>
                </c:pt>
                <c:pt idx="961">
                  <c:v>8</c:v>
                </c:pt>
                <c:pt idx="962">
                  <c:v>8.0083330000000004</c:v>
                </c:pt>
                <c:pt idx="963">
                  <c:v>8.0166660000000007</c:v>
                </c:pt>
                <c:pt idx="964">
                  <c:v>8.0250000000000004</c:v>
                </c:pt>
                <c:pt idx="965">
                  <c:v>8.0333330000000007</c:v>
                </c:pt>
                <c:pt idx="966">
                  <c:v>8.0416659999999993</c:v>
                </c:pt>
                <c:pt idx="967">
                  <c:v>8.0499989999999997</c:v>
                </c:pt>
                <c:pt idx="968">
                  <c:v>8.0583329999999993</c:v>
                </c:pt>
                <c:pt idx="969">
                  <c:v>8.0666670000000007</c:v>
                </c:pt>
                <c:pt idx="970">
                  <c:v>8.0749999999999993</c:v>
                </c:pt>
                <c:pt idx="971">
                  <c:v>8.0833329999999997</c:v>
                </c:pt>
                <c:pt idx="972">
                  <c:v>8.091666</c:v>
                </c:pt>
                <c:pt idx="973">
                  <c:v>8.0999990000000004</c:v>
                </c:pt>
                <c:pt idx="974">
                  <c:v>8.1083339999999993</c:v>
                </c:pt>
                <c:pt idx="975">
                  <c:v>8.1166669999999996</c:v>
                </c:pt>
                <c:pt idx="976">
                  <c:v>8.125</c:v>
                </c:pt>
                <c:pt idx="977">
                  <c:v>8.1333330000000004</c:v>
                </c:pt>
                <c:pt idx="978">
                  <c:v>8.1416660000000007</c:v>
                </c:pt>
                <c:pt idx="979">
                  <c:v>8.15</c:v>
                </c:pt>
                <c:pt idx="980">
                  <c:v>8.1583330000000007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8.1833329999999993</c:v>
                </c:pt>
                <c:pt idx="984">
                  <c:v>8.1916670000000007</c:v>
                </c:pt>
                <c:pt idx="985">
                  <c:v>8.1999999999999993</c:v>
                </c:pt>
                <c:pt idx="986">
                  <c:v>8.2083329999999997</c:v>
                </c:pt>
                <c:pt idx="987">
                  <c:v>8.216666</c:v>
                </c:pt>
                <c:pt idx="988">
                  <c:v>8.2249990000000004</c:v>
                </c:pt>
                <c:pt idx="989">
                  <c:v>8.2333339999999993</c:v>
                </c:pt>
                <c:pt idx="990">
                  <c:v>8.2416669999999996</c:v>
                </c:pt>
                <c:pt idx="991">
                  <c:v>8.25</c:v>
                </c:pt>
                <c:pt idx="992">
                  <c:v>8.2583330000000004</c:v>
                </c:pt>
                <c:pt idx="993">
                  <c:v>8.2666660000000007</c:v>
                </c:pt>
                <c:pt idx="994">
                  <c:v>8.2750000000000004</c:v>
                </c:pt>
                <c:pt idx="995">
                  <c:v>8.2833330000000007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8.3083329999999993</c:v>
                </c:pt>
                <c:pt idx="999">
                  <c:v>8.3166670000000007</c:v>
                </c:pt>
                <c:pt idx="1000">
                  <c:v>8.3249999999999993</c:v>
                </c:pt>
                <c:pt idx="1001">
                  <c:v>8.3333329999999997</c:v>
                </c:pt>
                <c:pt idx="1002">
                  <c:v>8.341666</c:v>
                </c:pt>
                <c:pt idx="1003">
                  <c:v>8.3499990000000004</c:v>
                </c:pt>
                <c:pt idx="1004">
                  <c:v>8.3583339999999993</c:v>
                </c:pt>
                <c:pt idx="1005">
                  <c:v>8.3666669999999996</c:v>
                </c:pt>
                <c:pt idx="1006">
                  <c:v>8.375</c:v>
                </c:pt>
                <c:pt idx="1007">
                  <c:v>8.3833330000000004</c:v>
                </c:pt>
                <c:pt idx="1008">
                  <c:v>8.3916660000000007</c:v>
                </c:pt>
                <c:pt idx="1009">
                  <c:v>8.4</c:v>
                </c:pt>
                <c:pt idx="1010">
                  <c:v>8.4083330000000007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8.4333329999999993</c:v>
                </c:pt>
                <c:pt idx="1014">
                  <c:v>8.4416670000000007</c:v>
                </c:pt>
                <c:pt idx="1015">
                  <c:v>8.4499999999999993</c:v>
                </c:pt>
                <c:pt idx="1016">
                  <c:v>8.4583329999999997</c:v>
                </c:pt>
                <c:pt idx="1017">
                  <c:v>8.466666</c:v>
                </c:pt>
                <c:pt idx="1018">
                  <c:v>8.4749990000000004</c:v>
                </c:pt>
                <c:pt idx="1019">
                  <c:v>8.4833339999999993</c:v>
                </c:pt>
                <c:pt idx="1020">
                  <c:v>8.4916669999999996</c:v>
                </c:pt>
                <c:pt idx="1021">
                  <c:v>8.5</c:v>
                </c:pt>
                <c:pt idx="1022">
                  <c:v>8.5083330000000004</c:v>
                </c:pt>
                <c:pt idx="1023">
                  <c:v>8.5166660000000007</c:v>
                </c:pt>
                <c:pt idx="1024">
                  <c:v>8.5250000000000004</c:v>
                </c:pt>
                <c:pt idx="1025">
                  <c:v>8.5333330000000007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8.5583329999999993</c:v>
                </c:pt>
                <c:pt idx="1029">
                  <c:v>8.5666670000000007</c:v>
                </c:pt>
                <c:pt idx="1030">
                  <c:v>8.5749999999999993</c:v>
                </c:pt>
                <c:pt idx="1031">
                  <c:v>8.5833329999999997</c:v>
                </c:pt>
                <c:pt idx="1032">
                  <c:v>8.591666</c:v>
                </c:pt>
                <c:pt idx="1033">
                  <c:v>8.5999990000000004</c:v>
                </c:pt>
                <c:pt idx="1034">
                  <c:v>8.6083339999999993</c:v>
                </c:pt>
                <c:pt idx="1035">
                  <c:v>8.6166669999999996</c:v>
                </c:pt>
                <c:pt idx="1036">
                  <c:v>8.625</c:v>
                </c:pt>
                <c:pt idx="1037">
                  <c:v>8.6333330000000004</c:v>
                </c:pt>
                <c:pt idx="1038">
                  <c:v>8.6416660000000007</c:v>
                </c:pt>
                <c:pt idx="1039">
                  <c:v>8.65</c:v>
                </c:pt>
                <c:pt idx="1040">
                  <c:v>8.6583330000000007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8.6833329999999993</c:v>
                </c:pt>
                <c:pt idx="1044">
                  <c:v>8.6916670000000007</c:v>
                </c:pt>
                <c:pt idx="1045">
                  <c:v>8.6999999999999993</c:v>
                </c:pt>
                <c:pt idx="1046">
                  <c:v>8.7083329999999997</c:v>
                </c:pt>
                <c:pt idx="1047">
                  <c:v>8.716666</c:v>
                </c:pt>
                <c:pt idx="1048">
                  <c:v>8.7249990000000004</c:v>
                </c:pt>
                <c:pt idx="1049">
                  <c:v>8.7333339999999993</c:v>
                </c:pt>
                <c:pt idx="1050">
                  <c:v>8.7416669999999996</c:v>
                </c:pt>
                <c:pt idx="1051">
                  <c:v>8.75</c:v>
                </c:pt>
                <c:pt idx="1052">
                  <c:v>8.7583330000000004</c:v>
                </c:pt>
                <c:pt idx="1053">
                  <c:v>8.7666660000000007</c:v>
                </c:pt>
                <c:pt idx="1054">
                  <c:v>8.7750000000000004</c:v>
                </c:pt>
                <c:pt idx="1055">
                  <c:v>8.7833330000000007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8.8083329999999993</c:v>
                </c:pt>
                <c:pt idx="1059">
                  <c:v>8.8166670000000007</c:v>
                </c:pt>
                <c:pt idx="1060">
                  <c:v>8.8249999999999993</c:v>
                </c:pt>
                <c:pt idx="1061">
                  <c:v>8.8333329999999997</c:v>
                </c:pt>
                <c:pt idx="1062">
                  <c:v>8.841666</c:v>
                </c:pt>
                <c:pt idx="1063">
                  <c:v>8.8499990000000004</c:v>
                </c:pt>
                <c:pt idx="1064">
                  <c:v>8.8583339999999993</c:v>
                </c:pt>
                <c:pt idx="1065">
                  <c:v>8.8666669999999996</c:v>
                </c:pt>
                <c:pt idx="1066">
                  <c:v>8.875</c:v>
                </c:pt>
                <c:pt idx="1067">
                  <c:v>8.8833330000000004</c:v>
                </c:pt>
                <c:pt idx="1068">
                  <c:v>8.8916660000000007</c:v>
                </c:pt>
                <c:pt idx="1069">
                  <c:v>8.9</c:v>
                </c:pt>
                <c:pt idx="1070">
                  <c:v>8.9083330000000007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8.9333329999999993</c:v>
                </c:pt>
                <c:pt idx="1074">
                  <c:v>8.9416670000000007</c:v>
                </c:pt>
                <c:pt idx="1075">
                  <c:v>8.9499999999999993</c:v>
                </c:pt>
                <c:pt idx="1076">
                  <c:v>8.9583329999999997</c:v>
                </c:pt>
                <c:pt idx="1077">
                  <c:v>8.966666</c:v>
                </c:pt>
                <c:pt idx="1078">
                  <c:v>8.9749990000000004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</c:v>
                </c:pt>
                <c:pt idx="1082">
                  <c:v>9.0083330000000004</c:v>
                </c:pt>
                <c:pt idx="1083">
                  <c:v>9.0166660000000007</c:v>
                </c:pt>
                <c:pt idx="1084">
                  <c:v>9.0250000000000004</c:v>
                </c:pt>
                <c:pt idx="1085">
                  <c:v>9.0333330000000007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9.0583329999999993</c:v>
                </c:pt>
                <c:pt idx="1089">
                  <c:v>9.0666670000000007</c:v>
                </c:pt>
                <c:pt idx="1090">
                  <c:v>9.0749999999999993</c:v>
                </c:pt>
                <c:pt idx="1091">
                  <c:v>9.0833329999999997</c:v>
                </c:pt>
                <c:pt idx="1092">
                  <c:v>9.091666</c:v>
                </c:pt>
                <c:pt idx="1093">
                  <c:v>9.0999990000000004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</c:v>
                </c:pt>
                <c:pt idx="1097">
                  <c:v>9.1333330000000004</c:v>
                </c:pt>
                <c:pt idx="1098">
                  <c:v>9.1416660000000007</c:v>
                </c:pt>
                <c:pt idx="1099">
                  <c:v>9.15</c:v>
                </c:pt>
                <c:pt idx="1100">
                  <c:v>9.1583330000000007</c:v>
                </c:pt>
                <c:pt idx="1101">
                  <c:v>9.1666659999999993</c:v>
                </c:pt>
                <c:pt idx="1102">
                  <c:v>9.1750000000000007</c:v>
                </c:pt>
                <c:pt idx="1103">
                  <c:v>9.1833329999999993</c:v>
                </c:pt>
                <c:pt idx="1104">
                  <c:v>9.1916670000000007</c:v>
                </c:pt>
                <c:pt idx="1105">
                  <c:v>9.1999999999999993</c:v>
                </c:pt>
                <c:pt idx="1106">
                  <c:v>9.2083329999999997</c:v>
                </c:pt>
                <c:pt idx="1107">
                  <c:v>9.216666</c:v>
                </c:pt>
                <c:pt idx="1108">
                  <c:v>9.2249990000000004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</c:v>
                </c:pt>
                <c:pt idx="1112">
                  <c:v>9.2583330000000004</c:v>
                </c:pt>
                <c:pt idx="1113">
                  <c:v>9.2666660000000007</c:v>
                </c:pt>
                <c:pt idx="1114">
                  <c:v>9.2750000000000004</c:v>
                </c:pt>
                <c:pt idx="1115">
                  <c:v>9.2833330000000007</c:v>
                </c:pt>
                <c:pt idx="1116">
                  <c:v>9.2916659999999993</c:v>
                </c:pt>
                <c:pt idx="1117">
                  <c:v>9.3000000000000007</c:v>
                </c:pt>
                <c:pt idx="1118">
                  <c:v>9.3083329999999993</c:v>
                </c:pt>
                <c:pt idx="1119">
                  <c:v>9.3166670000000007</c:v>
                </c:pt>
                <c:pt idx="1120">
                  <c:v>9.3249999999999993</c:v>
                </c:pt>
                <c:pt idx="1121">
                  <c:v>9.3333329999999997</c:v>
                </c:pt>
                <c:pt idx="1122">
                  <c:v>9.341666</c:v>
                </c:pt>
                <c:pt idx="1123">
                  <c:v>9.3499990000000004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</c:v>
                </c:pt>
                <c:pt idx="1127">
                  <c:v>9.3833330000000004</c:v>
                </c:pt>
                <c:pt idx="1128">
                  <c:v>9.3916660000000007</c:v>
                </c:pt>
                <c:pt idx="1129">
                  <c:v>9.4</c:v>
                </c:pt>
                <c:pt idx="1130">
                  <c:v>9.4083330000000007</c:v>
                </c:pt>
                <c:pt idx="1131">
                  <c:v>9.4166659999999993</c:v>
                </c:pt>
                <c:pt idx="1132">
                  <c:v>9.4250000000000007</c:v>
                </c:pt>
                <c:pt idx="1133">
                  <c:v>9.4333329999999993</c:v>
                </c:pt>
                <c:pt idx="1134">
                  <c:v>9.4416670000000007</c:v>
                </c:pt>
                <c:pt idx="1135">
                  <c:v>9.4499999999999993</c:v>
                </c:pt>
                <c:pt idx="1136">
                  <c:v>9.4583329999999997</c:v>
                </c:pt>
                <c:pt idx="1137">
                  <c:v>9.466666</c:v>
                </c:pt>
                <c:pt idx="1138">
                  <c:v>9.4749990000000004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</c:v>
                </c:pt>
                <c:pt idx="1142">
                  <c:v>9.5083330000000004</c:v>
                </c:pt>
                <c:pt idx="1143">
                  <c:v>9.5166660000000007</c:v>
                </c:pt>
                <c:pt idx="1144">
                  <c:v>9.5250000000000004</c:v>
                </c:pt>
                <c:pt idx="1145">
                  <c:v>9.5333330000000007</c:v>
                </c:pt>
                <c:pt idx="1146">
                  <c:v>9.5416659999999993</c:v>
                </c:pt>
                <c:pt idx="1147">
                  <c:v>9.5500000000000007</c:v>
                </c:pt>
                <c:pt idx="1148">
                  <c:v>9.5583329999999993</c:v>
                </c:pt>
                <c:pt idx="1149">
                  <c:v>9.5666670000000007</c:v>
                </c:pt>
                <c:pt idx="1150">
                  <c:v>9.5749999999999993</c:v>
                </c:pt>
                <c:pt idx="1151">
                  <c:v>9.5833329999999997</c:v>
                </c:pt>
                <c:pt idx="1152">
                  <c:v>9.591666</c:v>
                </c:pt>
                <c:pt idx="1153">
                  <c:v>9.5999990000000004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</c:v>
                </c:pt>
                <c:pt idx="1157">
                  <c:v>9.6333330000000004</c:v>
                </c:pt>
                <c:pt idx="1158">
                  <c:v>9.6416660000000007</c:v>
                </c:pt>
                <c:pt idx="1159">
                  <c:v>9.65</c:v>
                </c:pt>
                <c:pt idx="1160">
                  <c:v>9.6583330000000007</c:v>
                </c:pt>
                <c:pt idx="1161">
                  <c:v>9.6666659999999993</c:v>
                </c:pt>
                <c:pt idx="1162">
                  <c:v>9.6750000000000007</c:v>
                </c:pt>
                <c:pt idx="1163">
                  <c:v>9.6833329999999993</c:v>
                </c:pt>
                <c:pt idx="1164">
                  <c:v>9.6916670000000007</c:v>
                </c:pt>
                <c:pt idx="1165">
                  <c:v>9.6999999999999993</c:v>
                </c:pt>
                <c:pt idx="1166">
                  <c:v>9.7083329999999997</c:v>
                </c:pt>
                <c:pt idx="1167">
                  <c:v>9.716666</c:v>
                </c:pt>
                <c:pt idx="1168">
                  <c:v>9.7249990000000004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</c:v>
                </c:pt>
                <c:pt idx="1172">
                  <c:v>9.7583330000000004</c:v>
                </c:pt>
                <c:pt idx="1173">
                  <c:v>9.7666660000000007</c:v>
                </c:pt>
                <c:pt idx="1174">
                  <c:v>9.7750000000000004</c:v>
                </c:pt>
                <c:pt idx="1175">
                  <c:v>9.7833330000000007</c:v>
                </c:pt>
                <c:pt idx="1176">
                  <c:v>9.7916659999999993</c:v>
                </c:pt>
                <c:pt idx="1177">
                  <c:v>9.8000000000000007</c:v>
                </c:pt>
                <c:pt idx="1178">
                  <c:v>9.8083329999999993</c:v>
                </c:pt>
                <c:pt idx="1179">
                  <c:v>9.8166670000000007</c:v>
                </c:pt>
                <c:pt idx="1180">
                  <c:v>9.8249999999999993</c:v>
                </c:pt>
                <c:pt idx="1181">
                  <c:v>9.8333329999999997</c:v>
                </c:pt>
                <c:pt idx="1182">
                  <c:v>9.841666</c:v>
                </c:pt>
                <c:pt idx="1183">
                  <c:v>9.8499990000000004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</c:v>
                </c:pt>
                <c:pt idx="1187">
                  <c:v>9.8833330000000004</c:v>
                </c:pt>
                <c:pt idx="1188">
                  <c:v>9.8916660000000007</c:v>
                </c:pt>
                <c:pt idx="1189">
                  <c:v>9.9</c:v>
                </c:pt>
                <c:pt idx="1190">
                  <c:v>9.9083330000000007</c:v>
                </c:pt>
                <c:pt idx="1191">
                  <c:v>9.9166659999999993</c:v>
                </c:pt>
                <c:pt idx="1192">
                  <c:v>9.9250000000000007</c:v>
                </c:pt>
                <c:pt idx="1193">
                  <c:v>9.9333329999999993</c:v>
                </c:pt>
                <c:pt idx="1194">
                  <c:v>9.9416670000000007</c:v>
                </c:pt>
                <c:pt idx="1195">
                  <c:v>9.9499999999999993</c:v>
                </c:pt>
                <c:pt idx="1196">
                  <c:v>9.9583329999999997</c:v>
                </c:pt>
                <c:pt idx="1197">
                  <c:v>9.966666</c:v>
                </c:pt>
                <c:pt idx="1198">
                  <c:v>9.9749990000000004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</c:v>
                </c:pt>
                <c:pt idx="1202">
                  <c:v>10.008333</c:v>
                </c:pt>
                <c:pt idx="1203">
                  <c:v>10.016666000000001</c:v>
                </c:pt>
                <c:pt idx="1204">
                  <c:v>10.025</c:v>
                </c:pt>
                <c:pt idx="1205">
                  <c:v>10.033333000000001</c:v>
                </c:pt>
                <c:pt idx="1206">
                  <c:v>10.041665999999999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10.066667000000001</c:v>
                </c:pt>
                <c:pt idx="1210">
                  <c:v>10.074999999999999</c:v>
                </c:pt>
                <c:pt idx="1211">
                  <c:v>10.083333</c:v>
                </c:pt>
                <c:pt idx="1212">
                  <c:v>10.091666</c:v>
                </c:pt>
                <c:pt idx="1213">
                  <c:v>10.099999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</c:v>
                </c:pt>
                <c:pt idx="1217">
                  <c:v>10.133333</c:v>
                </c:pt>
                <c:pt idx="1218">
                  <c:v>10.141666000000001</c:v>
                </c:pt>
                <c:pt idx="1219">
                  <c:v>10.15</c:v>
                </c:pt>
                <c:pt idx="1220">
                  <c:v>10.158333000000001</c:v>
                </c:pt>
                <c:pt idx="1221">
                  <c:v>10.166665999999999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10.191667000000001</c:v>
                </c:pt>
                <c:pt idx="1225">
                  <c:v>10.199999999999999</c:v>
                </c:pt>
                <c:pt idx="1226">
                  <c:v>10.208333</c:v>
                </c:pt>
                <c:pt idx="1227">
                  <c:v>10.216666</c:v>
                </c:pt>
                <c:pt idx="1228">
                  <c:v>10.224999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</c:v>
                </c:pt>
                <c:pt idx="1232">
                  <c:v>10.258333</c:v>
                </c:pt>
                <c:pt idx="1233">
                  <c:v>10.266666000000001</c:v>
                </c:pt>
                <c:pt idx="1234">
                  <c:v>10.275</c:v>
                </c:pt>
                <c:pt idx="1235">
                  <c:v>10.283333000000001</c:v>
                </c:pt>
                <c:pt idx="1236">
                  <c:v>10.291665999999999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10.316667000000001</c:v>
                </c:pt>
                <c:pt idx="1240">
                  <c:v>10.324999999999999</c:v>
                </c:pt>
                <c:pt idx="1241">
                  <c:v>10.333333</c:v>
                </c:pt>
                <c:pt idx="1242">
                  <c:v>10.341666</c:v>
                </c:pt>
                <c:pt idx="1243">
                  <c:v>10.349999</c:v>
                </c:pt>
                <c:pt idx="1244">
                  <c:v>10.358333</c:v>
                </c:pt>
                <c:pt idx="1245">
                  <c:v>10.366667</c:v>
                </c:pt>
                <c:pt idx="1246">
                  <c:v>10.375</c:v>
                </c:pt>
                <c:pt idx="1247">
                  <c:v>10.383333</c:v>
                </c:pt>
                <c:pt idx="1248">
                  <c:v>10.391666000000001</c:v>
                </c:pt>
                <c:pt idx="1249">
                  <c:v>10.4</c:v>
                </c:pt>
                <c:pt idx="1250">
                  <c:v>10.408333000000001</c:v>
                </c:pt>
                <c:pt idx="1251">
                  <c:v>10.416665999999999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10.441667000000001</c:v>
                </c:pt>
                <c:pt idx="1255">
                  <c:v>10.45</c:v>
                </c:pt>
                <c:pt idx="1256">
                  <c:v>10.458333</c:v>
                </c:pt>
                <c:pt idx="1257">
                  <c:v>10.466666</c:v>
                </c:pt>
                <c:pt idx="1258">
                  <c:v>10.474999</c:v>
                </c:pt>
                <c:pt idx="1259">
                  <c:v>10.483333</c:v>
                </c:pt>
                <c:pt idx="1260">
                  <c:v>10.491667</c:v>
                </c:pt>
                <c:pt idx="1261">
                  <c:v>10.5</c:v>
                </c:pt>
                <c:pt idx="1262">
                  <c:v>10.508333</c:v>
                </c:pt>
                <c:pt idx="1263">
                  <c:v>10.516666000000001</c:v>
                </c:pt>
                <c:pt idx="1264">
                  <c:v>10.525</c:v>
                </c:pt>
                <c:pt idx="1265">
                  <c:v>10.533333000000001</c:v>
                </c:pt>
                <c:pt idx="1266">
                  <c:v>10.541665999999999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10.566667000000001</c:v>
                </c:pt>
                <c:pt idx="1270">
                  <c:v>10.574999999999999</c:v>
                </c:pt>
                <c:pt idx="1271">
                  <c:v>10.583333</c:v>
                </c:pt>
                <c:pt idx="1272">
                  <c:v>10.591666</c:v>
                </c:pt>
                <c:pt idx="1273">
                  <c:v>10.599999</c:v>
                </c:pt>
                <c:pt idx="1274">
                  <c:v>10.608333</c:v>
                </c:pt>
                <c:pt idx="1275">
                  <c:v>10.616667</c:v>
                </c:pt>
                <c:pt idx="1276">
                  <c:v>10.625</c:v>
                </c:pt>
                <c:pt idx="1277">
                  <c:v>10.633333</c:v>
                </c:pt>
                <c:pt idx="1278">
                  <c:v>10.641666000000001</c:v>
                </c:pt>
                <c:pt idx="1279">
                  <c:v>10.65</c:v>
                </c:pt>
                <c:pt idx="1280">
                  <c:v>10.658333000000001</c:v>
                </c:pt>
                <c:pt idx="1281">
                  <c:v>10.666665999999999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10.691667000000001</c:v>
                </c:pt>
                <c:pt idx="1285">
                  <c:v>10.7</c:v>
                </c:pt>
                <c:pt idx="1286">
                  <c:v>10.708333</c:v>
                </c:pt>
                <c:pt idx="1287">
                  <c:v>10.716666</c:v>
                </c:pt>
                <c:pt idx="1288">
                  <c:v>10.724999</c:v>
                </c:pt>
                <c:pt idx="1289">
                  <c:v>10.733333</c:v>
                </c:pt>
                <c:pt idx="1290">
                  <c:v>10.741667</c:v>
                </c:pt>
                <c:pt idx="1291">
                  <c:v>10.75</c:v>
                </c:pt>
                <c:pt idx="1292">
                  <c:v>10.758333</c:v>
                </c:pt>
                <c:pt idx="1293">
                  <c:v>10.766666000000001</c:v>
                </c:pt>
                <c:pt idx="1294">
                  <c:v>10.775</c:v>
                </c:pt>
                <c:pt idx="1295">
                  <c:v>10.783333000000001</c:v>
                </c:pt>
                <c:pt idx="1296">
                  <c:v>10.791665999999999</c:v>
                </c:pt>
                <c:pt idx="1297">
                  <c:v>10.8</c:v>
                </c:pt>
                <c:pt idx="1298">
                  <c:v>10.808332999999999</c:v>
                </c:pt>
                <c:pt idx="1299">
                  <c:v>10.816667000000001</c:v>
                </c:pt>
                <c:pt idx="1300">
                  <c:v>10.824999999999999</c:v>
                </c:pt>
                <c:pt idx="1301">
                  <c:v>10.833333</c:v>
                </c:pt>
                <c:pt idx="1302">
                  <c:v>10.841666</c:v>
                </c:pt>
                <c:pt idx="1303">
                  <c:v>10.849999</c:v>
                </c:pt>
                <c:pt idx="1304">
                  <c:v>10.858333</c:v>
                </c:pt>
                <c:pt idx="1305">
                  <c:v>10.866667</c:v>
                </c:pt>
                <c:pt idx="1306">
                  <c:v>10.875</c:v>
                </c:pt>
                <c:pt idx="1307">
                  <c:v>10.883333</c:v>
                </c:pt>
                <c:pt idx="1308">
                  <c:v>10.891666000000001</c:v>
                </c:pt>
                <c:pt idx="1309">
                  <c:v>10.9</c:v>
                </c:pt>
                <c:pt idx="1310">
                  <c:v>10.908333000000001</c:v>
                </c:pt>
                <c:pt idx="1311">
                  <c:v>10.916665999999999</c:v>
                </c:pt>
                <c:pt idx="1312">
                  <c:v>10.925000000000001</c:v>
                </c:pt>
                <c:pt idx="1313">
                  <c:v>10.933332999999999</c:v>
                </c:pt>
                <c:pt idx="1314">
                  <c:v>10.941667000000001</c:v>
                </c:pt>
                <c:pt idx="1315">
                  <c:v>10.95</c:v>
                </c:pt>
                <c:pt idx="1316">
                  <c:v>10.958333</c:v>
                </c:pt>
                <c:pt idx="1317">
                  <c:v>10.966666</c:v>
                </c:pt>
                <c:pt idx="1318">
                  <c:v>10.974999</c:v>
                </c:pt>
                <c:pt idx="1319">
                  <c:v>10.983333</c:v>
                </c:pt>
                <c:pt idx="1320">
                  <c:v>10.991667</c:v>
                </c:pt>
                <c:pt idx="1321">
                  <c:v>11</c:v>
                </c:pt>
                <c:pt idx="1322">
                  <c:v>11.008333</c:v>
                </c:pt>
                <c:pt idx="1323">
                  <c:v>11.016666000000001</c:v>
                </c:pt>
                <c:pt idx="1324">
                  <c:v>11.025</c:v>
                </c:pt>
                <c:pt idx="1325">
                  <c:v>11.033333000000001</c:v>
                </c:pt>
                <c:pt idx="1326">
                  <c:v>11.041665999999999</c:v>
                </c:pt>
                <c:pt idx="1327">
                  <c:v>11.05</c:v>
                </c:pt>
                <c:pt idx="1328">
                  <c:v>11.058332999999999</c:v>
                </c:pt>
                <c:pt idx="1329">
                  <c:v>11.066667000000001</c:v>
                </c:pt>
                <c:pt idx="1330">
                  <c:v>11.074999999999999</c:v>
                </c:pt>
                <c:pt idx="1331">
                  <c:v>11.083333</c:v>
                </c:pt>
                <c:pt idx="1332">
                  <c:v>11.091666</c:v>
                </c:pt>
                <c:pt idx="1333">
                  <c:v>11.099999</c:v>
                </c:pt>
                <c:pt idx="1334">
                  <c:v>11.108333</c:v>
                </c:pt>
                <c:pt idx="1335">
                  <c:v>11.116667</c:v>
                </c:pt>
                <c:pt idx="1336">
                  <c:v>11.125</c:v>
                </c:pt>
                <c:pt idx="1337">
                  <c:v>11.133333</c:v>
                </c:pt>
                <c:pt idx="1338">
                  <c:v>11.141666000000001</c:v>
                </c:pt>
                <c:pt idx="1339">
                  <c:v>11.15</c:v>
                </c:pt>
                <c:pt idx="1340">
                  <c:v>11.158333000000001</c:v>
                </c:pt>
                <c:pt idx="1341">
                  <c:v>11.166665999999999</c:v>
                </c:pt>
                <c:pt idx="1342">
                  <c:v>11.175000000000001</c:v>
                </c:pt>
                <c:pt idx="1343">
                  <c:v>11.183332999999999</c:v>
                </c:pt>
                <c:pt idx="1344">
                  <c:v>11.191667000000001</c:v>
                </c:pt>
                <c:pt idx="1345">
                  <c:v>11.2</c:v>
                </c:pt>
                <c:pt idx="1346">
                  <c:v>11.208333</c:v>
                </c:pt>
                <c:pt idx="1347">
                  <c:v>11.216666</c:v>
                </c:pt>
                <c:pt idx="1348">
                  <c:v>11.224999</c:v>
                </c:pt>
                <c:pt idx="1349">
                  <c:v>11.233333</c:v>
                </c:pt>
                <c:pt idx="1350">
                  <c:v>11.241667</c:v>
                </c:pt>
                <c:pt idx="1351">
                  <c:v>11.25</c:v>
                </c:pt>
                <c:pt idx="1352">
                  <c:v>11.258333</c:v>
                </c:pt>
                <c:pt idx="1353">
                  <c:v>11.266666000000001</c:v>
                </c:pt>
                <c:pt idx="1354">
                  <c:v>11.275</c:v>
                </c:pt>
                <c:pt idx="1355">
                  <c:v>11.283333000000001</c:v>
                </c:pt>
                <c:pt idx="1356">
                  <c:v>11.291665999999999</c:v>
                </c:pt>
                <c:pt idx="1357">
                  <c:v>11.299999</c:v>
                </c:pt>
                <c:pt idx="1358">
                  <c:v>11.308332999999999</c:v>
                </c:pt>
                <c:pt idx="1359">
                  <c:v>11.316667000000001</c:v>
                </c:pt>
                <c:pt idx="1360">
                  <c:v>11.324999999999999</c:v>
                </c:pt>
                <c:pt idx="1361">
                  <c:v>11.333333</c:v>
                </c:pt>
                <c:pt idx="1362">
                  <c:v>11.341666</c:v>
                </c:pt>
                <c:pt idx="1363">
                  <c:v>11.349999</c:v>
                </c:pt>
                <c:pt idx="1364">
                  <c:v>11.358333</c:v>
                </c:pt>
                <c:pt idx="1365">
                  <c:v>11.366667</c:v>
                </c:pt>
                <c:pt idx="1366">
                  <c:v>11.375</c:v>
                </c:pt>
                <c:pt idx="1367">
                  <c:v>11.383333</c:v>
                </c:pt>
                <c:pt idx="1368">
                  <c:v>11.391666000000001</c:v>
                </c:pt>
                <c:pt idx="1369">
                  <c:v>11.4</c:v>
                </c:pt>
                <c:pt idx="1370">
                  <c:v>11.408333000000001</c:v>
                </c:pt>
                <c:pt idx="1371">
                  <c:v>11.416665999999999</c:v>
                </c:pt>
                <c:pt idx="1372">
                  <c:v>11.424999</c:v>
                </c:pt>
                <c:pt idx="1373">
                  <c:v>11.433332999999999</c:v>
                </c:pt>
                <c:pt idx="1374">
                  <c:v>11.441667000000001</c:v>
                </c:pt>
                <c:pt idx="1375">
                  <c:v>11.45</c:v>
                </c:pt>
                <c:pt idx="1376">
                  <c:v>11.458333</c:v>
                </c:pt>
                <c:pt idx="1377">
                  <c:v>11.466666</c:v>
                </c:pt>
                <c:pt idx="1378">
                  <c:v>11.474999</c:v>
                </c:pt>
                <c:pt idx="1379">
                  <c:v>11.483333</c:v>
                </c:pt>
                <c:pt idx="1380">
                  <c:v>11.491667</c:v>
                </c:pt>
                <c:pt idx="1381">
                  <c:v>11.5</c:v>
                </c:pt>
                <c:pt idx="1382">
                  <c:v>11.508333</c:v>
                </c:pt>
                <c:pt idx="1383">
                  <c:v>11.516666000000001</c:v>
                </c:pt>
                <c:pt idx="1384">
                  <c:v>11.525</c:v>
                </c:pt>
                <c:pt idx="1385">
                  <c:v>11.533333000000001</c:v>
                </c:pt>
                <c:pt idx="1386">
                  <c:v>11.541665999999999</c:v>
                </c:pt>
                <c:pt idx="1387">
                  <c:v>11.549999</c:v>
                </c:pt>
                <c:pt idx="1388">
                  <c:v>11.558332999999999</c:v>
                </c:pt>
                <c:pt idx="1389">
                  <c:v>11.566667000000001</c:v>
                </c:pt>
                <c:pt idx="1390">
                  <c:v>11.574999999999999</c:v>
                </c:pt>
                <c:pt idx="1391">
                  <c:v>11.583333</c:v>
                </c:pt>
                <c:pt idx="1392">
                  <c:v>11.591666</c:v>
                </c:pt>
                <c:pt idx="1393">
                  <c:v>11.599999</c:v>
                </c:pt>
                <c:pt idx="1394">
                  <c:v>11.608333</c:v>
                </c:pt>
                <c:pt idx="1395">
                  <c:v>11.616667</c:v>
                </c:pt>
                <c:pt idx="1396">
                  <c:v>11.625</c:v>
                </c:pt>
                <c:pt idx="1397">
                  <c:v>11.633333</c:v>
                </c:pt>
                <c:pt idx="1398">
                  <c:v>11.641666000000001</c:v>
                </c:pt>
                <c:pt idx="1399">
                  <c:v>11.65</c:v>
                </c:pt>
                <c:pt idx="1400">
                  <c:v>11.658333000000001</c:v>
                </c:pt>
                <c:pt idx="1401">
                  <c:v>11.666665999999999</c:v>
                </c:pt>
                <c:pt idx="1402">
                  <c:v>11.674999</c:v>
                </c:pt>
                <c:pt idx="1403">
                  <c:v>11.683332999999999</c:v>
                </c:pt>
                <c:pt idx="1404">
                  <c:v>11.691667000000001</c:v>
                </c:pt>
                <c:pt idx="1405">
                  <c:v>11.7</c:v>
                </c:pt>
                <c:pt idx="1406">
                  <c:v>11.708333</c:v>
                </c:pt>
                <c:pt idx="1407">
                  <c:v>11.716666</c:v>
                </c:pt>
                <c:pt idx="1408">
                  <c:v>11.724999</c:v>
                </c:pt>
                <c:pt idx="1409">
                  <c:v>11.733333</c:v>
                </c:pt>
                <c:pt idx="1410">
                  <c:v>11.741667</c:v>
                </c:pt>
                <c:pt idx="1411">
                  <c:v>11.75</c:v>
                </c:pt>
                <c:pt idx="1412">
                  <c:v>11.758333</c:v>
                </c:pt>
                <c:pt idx="1413">
                  <c:v>11.766666000000001</c:v>
                </c:pt>
                <c:pt idx="1414">
                  <c:v>11.775</c:v>
                </c:pt>
                <c:pt idx="1415">
                  <c:v>11.783333000000001</c:v>
                </c:pt>
                <c:pt idx="1416">
                  <c:v>11.791665999999999</c:v>
                </c:pt>
                <c:pt idx="1417">
                  <c:v>11.799999</c:v>
                </c:pt>
                <c:pt idx="1418">
                  <c:v>11.808332999999999</c:v>
                </c:pt>
                <c:pt idx="1419">
                  <c:v>11.816667000000001</c:v>
                </c:pt>
                <c:pt idx="1420">
                  <c:v>11.824999999999999</c:v>
                </c:pt>
                <c:pt idx="1421">
                  <c:v>11.833333</c:v>
                </c:pt>
                <c:pt idx="1422">
                  <c:v>11.841666</c:v>
                </c:pt>
                <c:pt idx="1423">
                  <c:v>11.849999</c:v>
                </c:pt>
                <c:pt idx="1424">
                  <c:v>11.858333</c:v>
                </c:pt>
                <c:pt idx="1425">
                  <c:v>11.866667</c:v>
                </c:pt>
                <c:pt idx="1426">
                  <c:v>11.875</c:v>
                </c:pt>
                <c:pt idx="1427">
                  <c:v>11.883333</c:v>
                </c:pt>
                <c:pt idx="1428">
                  <c:v>11.891666000000001</c:v>
                </c:pt>
                <c:pt idx="1429">
                  <c:v>11.9</c:v>
                </c:pt>
                <c:pt idx="1430">
                  <c:v>11.908333000000001</c:v>
                </c:pt>
                <c:pt idx="1431">
                  <c:v>11.916665999999999</c:v>
                </c:pt>
                <c:pt idx="1432">
                  <c:v>11.924999</c:v>
                </c:pt>
                <c:pt idx="1433">
                  <c:v>11.933332999999999</c:v>
                </c:pt>
                <c:pt idx="1434">
                  <c:v>11.941667000000001</c:v>
                </c:pt>
                <c:pt idx="1435">
                  <c:v>11.95</c:v>
                </c:pt>
                <c:pt idx="1436">
                  <c:v>11.958333</c:v>
                </c:pt>
                <c:pt idx="1437">
                  <c:v>11.966666</c:v>
                </c:pt>
                <c:pt idx="1438">
                  <c:v>11.974999</c:v>
                </c:pt>
                <c:pt idx="1439">
                  <c:v>11.983333</c:v>
                </c:pt>
                <c:pt idx="1440">
                  <c:v>11.991667</c:v>
                </c:pt>
                <c:pt idx="1441">
                  <c:v>12</c:v>
                </c:pt>
                <c:pt idx="1442">
                  <c:v>12.008333</c:v>
                </c:pt>
                <c:pt idx="1443">
                  <c:v>12.016666000000001</c:v>
                </c:pt>
                <c:pt idx="1444">
                  <c:v>12.025</c:v>
                </c:pt>
                <c:pt idx="1445">
                  <c:v>12.033333000000001</c:v>
                </c:pt>
                <c:pt idx="1446">
                  <c:v>12.041665999999999</c:v>
                </c:pt>
                <c:pt idx="1447">
                  <c:v>12.049999</c:v>
                </c:pt>
                <c:pt idx="1448">
                  <c:v>12.058332999999999</c:v>
                </c:pt>
                <c:pt idx="1449">
                  <c:v>12.066667000000001</c:v>
                </c:pt>
                <c:pt idx="1450">
                  <c:v>12.074999999999999</c:v>
                </c:pt>
                <c:pt idx="1451">
                  <c:v>12.083333</c:v>
                </c:pt>
                <c:pt idx="1452">
                  <c:v>12.091666</c:v>
                </c:pt>
                <c:pt idx="1453">
                  <c:v>12.099999</c:v>
                </c:pt>
                <c:pt idx="1454">
                  <c:v>12.108333</c:v>
                </c:pt>
                <c:pt idx="1455">
                  <c:v>12.116667</c:v>
                </c:pt>
                <c:pt idx="1456">
                  <c:v>12.125</c:v>
                </c:pt>
                <c:pt idx="1457">
                  <c:v>12.133333</c:v>
                </c:pt>
                <c:pt idx="1458">
                  <c:v>12.141666000000001</c:v>
                </c:pt>
                <c:pt idx="1459">
                  <c:v>12.15</c:v>
                </c:pt>
                <c:pt idx="1460">
                  <c:v>12.158333000000001</c:v>
                </c:pt>
                <c:pt idx="1461">
                  <c:v>12.166665999999999</c:v>
                </c:pt>
                <c:pt idx="1462">
                  <c:v>12.174999</c:v>
                </c:pt>
                <c:pt idx="1463">
                  <c:v>12.183332999999999</c:v>
                </c:pt>
                <c:pt idx="1464">
                  <c:v>12.191667000000001</c:v>
                </c:pt>
                <c:pt idx="1465">
                  <c:v>12.2</c:v>
                </c:pt>
                <c:pt idx="1466">
                  <c:v>12.208333</c:v>
                </c:pt>
                <c:pt idx="1467">
                  <c:v>12.216666</c:v>
                </c:pt>
                <c:pt idx="1468">
                  <c:v>12.224999</c:v>
                </c:pt>
                <c:pt idx="1469">
                  <c:v>12.233333</c:v>
                </c:pt>
                <c:pt idx="1470">
                  <c:v>12.241667</c:v>
                </c:pt>
                <c:pt idx="1471">
                  <c:v>12.25</c:v>
                </c:pt>
                <c:pt idx="1472">
                  <c:v>12.258333</c:v>
                </c:pt>
                <c:pt idx="1473">
                  <c:v>12.266666000000001</c:v>
                </c:pt>
                <c:pt idx="1474">
                  <c:v>12.275</c:v>
                </c:pt>
                <c:pt idx="1475">
                  <c:v>12.283333000000001</c:v>
                </c:pt>
                <c:pt idx="1476">
                  <c:v>12.291665999999999</c:v>
                </c:pt>
                <c:pt idx="1477">
                  <c:v>12.299999</c:v>
                </c:pt>
                <c:pt idx="1478">
                  <c:v>12.308332999999999</c:v>
                </c:pt>
                <c:pt idx="1479">
                  <c:v>12.316667000000001</c:v>
                </c:pt>
                <c:pt idx="1480">
                  <c:v>12.324999999999999</c:v>
                </c:pt>
                <c:pt idx="1481">
                  <c:v>12.333333</c:v>
                </c:pt>
                <c:pt idx="1482">
                  <c:v>12.341666</c:v>
                </c:pt>
                <c:pt idx="1483">
                  <c:v>12.349999</c:v>
                </c:pt>
                <c:pt idx="1484">
                  <c:v>12.358333</c:v>
                </c:pt>
                <c:pt idx="1485">
                  <c:v>12.366667</c:v>
                </c:pt>
                <c:pt idx="1486">
                  <c:v>12.375</c:v>
                </c:pt>
                <c:pt idx="1487">
                  <c:v>12.383333</c:v>
                </c:pt>
                <c:pt idx="1488">
                  <c:v>12.391666000000001</c:v>
                </c:pt>
                <c:pt idx="1489">
                  <c:v>12.4</c:v>
                </c:pt>
                <c:pt idx="1490">
                  <c:v>12.408333000000001</c:v>
                </c:pt>
                <c:pt idx="1491">
                  <c:v>12.416665999999999</c:v>
                </c:pt>
                <c:pt idx="1492">
                  <c:v>12.424999</c:v>
                </c:pt>
                <c:pt idx="1493">
                  <c:v>12.433332999999999</c:v>
                </c:pt>
                <c:pt idx="1494">
                  <c:v>12.441667000000001</c:v>
                </c:pt>
                <c:pt idx="1495">
                  <c:v>12.45</c:v>
                </c:pt>
                <c:pt idx="1496">
                  <c:v>12.458333</c:v>
                </c:pt>
                <c:pt idx="1497">
                  <c:v>12.466666</c:v>
                </c:pt>
                <c:pt idx="1498">
                  <c:v>12.474999</c:v>
                </c:pt>
                <c:pt idx="1499">
                  <c:v>12.483333</c:v>
                </c:pt>
                <c:pt idx="1500">
                  <c:v>12.491666</c:v>
                </c:pt>
                <c:pt idx="1501">
                  <c:v>12.5</c:v>
                </c:pt>
                <c:pt idx="1502">
                  <c:v>12.508333</c:v>
                </c:pt>
                <c:pt idx="1503">
                  <c:v>12.516666000000001</c:v>
                </c:pt>
                <c:pt idx="1504">
                  <c:v>12.525</c:v>
                </c:pt>
                <c:pt idx="1505">
                  <c:v>12.533333000000001</c:v>
                </c:pt>
                <c:pt idx="1506">
                  <c:v>12.541665999999999</c:v>
                </c:pt>
                <c:pt idx="1507">
                  <c:v>12.549999</c:v>
                </c:pt>
                <c:pt idx="1508">
                  <c:v>12.558332999999999</c:v>
                </c:pt>
                <c:pt idx="1509">
                  <c:v>12.566667000000001</c:v>
                </c:pt>
                <c:pt idx="1510">
                  <c:v>12.574999999999999</c:v>
                </c:pt>
                <c:pt idx="1511">
                  <c:v>12.583333</c:v>
                </c:pt>
                <c:pt idx="1512">
                  <c:v>12.591666</c:v>
                </c:pt>
                <c:pt idx="1513">
                  <c:v>12.599999</c:v>
                </c:pt>
                <c:pt idx="1514">
                  <c:v>12.608333</c:v>
                </c:pt>
                <c:pt idx="1515">
                  <c:v>12.616666</c:v>
                </c:pt>
                <c:pt idx="1516">
                  <c:v>12.625</c:v>
                </c:pt>
                <c:pt idx="1517">
                  <c:v>12.633333</c:v>
                </c:pt>
                <c:pt idx="1518">
                  <c:v>12.641666000000001</c:v>
                </c:pt>
                <c:pt idx="1519">
                  <c:v>12.65</c:v>
                </c:pt>
                <c:pt idx="1520">
                  <c:v>12.658333000000001</c:v>
                </c:pt>
                <c:pt idx="1521">
                  <c:v>12.666665999999999</c:v>
                </c:pt>
                <c:pt idx="1522">
                  <c:v>12.674999</c:v>
                </c:pt>
                <c:pt idx="1523">
                  <c:v>12.683332999999999</c:v>
                </c:pt>
                <c:pt idx="1524">
                  <c:v>12.691667000000001</c:v>
                </c:pt>
                <c:pt idx="1525">
                  <c:v>12.7</c:v>
                </c:pt>
                <c:pt idx="1526">
                  <c:v>12.708333</c:v>
                </c:pt>
                <c:pt idx="1527">
                  <c:v>12.716666</c:v>
                </c:pt>
                <c:pt idx="1528">
                  <c:v>12.724999</c:v>
                </c:pt>
                <c:pt idx="1529">
                  <c:v>12.733333</c:v>
                </c:pt>
                <c:pt idx="1530">
                  <c:v>12.741666</c:v>
                </c:pt>
                <c:pt idx="1531">
                  <c:v>12.75</c:v>
                </c:pt>
                <c:pt idx="1532">
                  <c:v>12.758333</c:v>
                </c:pt>
                <c:pt idx="1533">
                  <c:v>12.766666000000001</c:v>
                </c:pt>
                <c:pt idx="1534">
                  <c:v>12.775</c:v>
                </c:pt>
                <c:pt idx="1535">
                  <c:v>12.783333000000001</c:v>
                </c:pt>
                <c:pt idx="1536">
                  <c:v>12.791665999999999</c:v>
                </c:pt>
                <c:pt idx="1537">
                  <c:v>12.799999</c:v>
                </c:pt>
                <c:pt idx="1538">
                  <c:v>12.808332999999999</c:v>
                </c:pt>
                <c:pt idx="1539">
                  <c:v>12.816667000000001</c:v>
                </c:pt>
                <c:pt idx="1540">
                  <c:v>12.824999999999999</c:v>
                </c:pt>
                <c:pt idx="1541">
                  <c:v>12.833333</c:v>
                </c:pt>
                <c:pt idx="1542">
                  <c:v>12.841666</c:v>
                </c:pt>
                <c:pt idx="1543">
                  <c:v>12.849999</c:v>
                </c:pt>
                <c:pt idx="1544">
                  <c:v>12.858333</c:v>
                </c:pt>
                <c:pt idx="1545">
                  <c:v>12.866666</c:v>
                </c:pt>
                <c:pt idx="1546">
                  <c:v>12.875</c:v>
                </c:pt>
                <c:pt idx="1547">
                  <c:v>12.883333</c:v>
                </c:pt>
                <c:pt idx="1548">
                  <c:v>12.891666000000001</c:v>
                </c:pt>
                <c:pt idx="1549">
                  <c:v>12.9</c:v>
                </c:pt>
                <c:pt idx="1550">
                  <c:v>12.908333000000001</c:v>
                </c:pt>
                <c:pt idx="1551">
                  <c:v>12.916665999999999</c:v>
                </c:pt>
                <c:pt idx="1552">
                  <c:v>12.924999</c:v>
                </c:pt>
                <c:pt idx="1553">
                  <c:v>12.933332999999999</c:v>
                </c:pt>
                <c:pt idx="1554">
                  <c:v>12.941667000000001</c:v>
                </c:pt>
                <c:pt idx="1555">
                  <c:v>12.95</c:v>
                </c:pt>
                <c:pt idx="1556">
                  <c:v>12.958333</c:v>
                </c:pt>
                <c:pt idx="1557">
                  <c:v>12.966666</c:v>
                </c:pt>
                <c:pt idx="1558">
                  <c:v>12.974999</c:v>
                </c:pt>
                <c:pt idx="1559">
                  <c:v>12.983333</c:v>
                </c:pt>
                <c:pt idx="1560">
                  <c:v>12.991666</c:v>
                </c:pt>
                <c:pt idx="1561">
                  <c:v>13</c:v>
                </c:pt>
                <c:pt idx="1562">
                  <c:v>13.008333</c:v>
                </c:pt>
                <c:pt idx="1563">
                  <c:v>13.016666000000001</c:v>
                </c:pt>
                <c:pt idx="1564">
                  <c:v>13.025</c:v>
                </c:pt>
                <c:pt idx="1565">
                  <c:v>13.033333000000001</c:v>
                </c:pt>
                <c:pt idx="1566">
                  <c:v>13.041665999999999</c:v>
                </c:pt>
                <c:pt idx="1567">
                  <c:v>13.049999</c:v>
                </c:pt>
                <c:pt idx="1568">
                  <c:v>13.058332999999999</c:v>
                </c:pt>
                <c:pt idx="1569">
                  <c:v>13.066667000000001</c:v>
                </c:pt>
                <c:pt idx="1570">
                  <c:v>13.074999999999999</c:v>
                </c:pt>
                <c:pt idx="1571">
                  <c:v>13.083333</c:v>
                </c:pt>
                <c:pt idx="1572">
                  <c:v>13.091666</c:v>
                </c:pt>
                <c:pt idx="1573">
                  <c:v>13.099999</c:v>
                </c:pt>
                <c:pt idx="1574">
                  <c:v>13.108333</c:v>
                </c:pt>
                <c:pt idx="1575">
                  <c:v>13.116666</c:v>
                </c:pt>
                <c:pt idx="1576">
                  <c:v>13.125</c:v>
                </c:pt>
                <c:pt idx="1577">
                  <c:v>13.133333</c:v>
                </c:pt>
                <c:pt idx="1578">
                  <c:v>13.141666000000001</c:v>
                </c:pt>
                <c:pt idx="1579">
                  <c:v>13.15</c:v>
                </c:pt>
                <c:pt idx="1580">
                  <c:v>13.158333000000001</c:v>
                </c:pt>
                <c:pt idx="1581">
                  <c:v>13.166665999999999</c:v>
                </c:pt>
                <c:pt idx="1582">
                  <c:v>13.174999</c:v>
                </c:pt>
                <c:pt idx="1583">
                  <c:v>13.183332999999999</c:v>
                </c:pt>
                <c:pt idx="1584">
                  <c:v>13.191667000000001</c:v>
                </c:pt>
                <c:pt idx="1585">
                  <c:v>13.2</c:v>
                </c:pt>
                <c:pt idx="1586">
                  <c:v>13.208333</c:v>
                </c:pt>
                <c:pt idx="1587">
                  <c:v>13.216666</c:v>
                </c:pt>
                <c:pt idx="1588">
                  <c:v>13.224999</c:v>
                </c:pt>
                <c:pt idx="1589">
                  <c:v>13.233333</c:v>
                </c:pt>
                <c:pt idx="1590">
                  <c:v>13.241666</c:v>
                </c:pt>
                <c:pt idx="1591">
                  <c:v>13.25</c:v>
                </c:pt>
                <c:pt idx="1592">
                  <c:v>13.258333</c:v>
                </c:pt>
                <c:pt idx="1593">
                  <c:v>13.266666000000001</c:v>
                </c:pt>
                <c:pt idx="1594">
                  <c:v>13.275</c:v>
                </c:pt>
                <c:pt idx="1595">
                  <c:v>13.283333000000001</c:v>
                </c:pt>
                <c:pt idx="1596">
                  <c:v>13.291665999999999</c:v>
                </c:pt>
                <c:pt idx="1597">
                  <c:v>13.299999</c:v>
                </c:pt>
                <c:pt idx="1598">
                  <c:v>13.308332999999999</c:v>
                </c:pt>
                <c:pt idx="1599">
                  <c:v>13.316667000000001</c:v>
                </c:pt>
                <c:pt idx="1600">
                  <c:v>13.324999999999999</c:v>
                </c:pt>
                <c:pt idx="1601">
                  <c:v>13.333333</c:v>
                </c:pt>
                <c:pt idx="1602">
                  <c:v>13.341666</c:v>
                </c:pt>
                <c:pt idx="1603">
                  <c:v>13.349999</c:v>
                </c:pt>
                <c:pt idx="1604">
                  <c:v>13.358333</c:v>
                </c:pt>
                <c:pt idx="1605">
                  <c:v>13.366666</c:v>
                </c:pt>
                <c:pt idx="1606">
                  <c:v>13.375</c:v>
                </c:pt>
                <c:pt idx="1607">
                  <c:v>13.383333</c:v>
                </c:pt>
                <c:pt idx="1608">
                  <c:v>13.391666000000001</c:v>
                </c:pt>
                <c:pt idx="1609">
                  <c:v>13.4</c:v>
                </c:pt>
                <c:pt idx="1610">
                  <c:v>13.408333000000001</c:v>
                </c:pt>
                <c:pt idx="1611">
                  <c:v>13.416665999999999</c:v>
                </c:pt>
                <c:pt idx="1612">
                  <c:v>13.424999</c:v>
                </c:pt>
                <c:pt idx="1613">
                  <c:v>13.433332</c:v>
                </c:pt>
                <c:pt idx="1614">
                  <c:v>13.441667000000001</c:v>
                </c:pt>
                <c:pt idx="1615">
                  <c:v>13.45</c:v>
                </c:pt>
                <c:pt idx="1616">
                  <c:v>13.458333</c:v>
                </c:pt>
                <c:pt idx="1617">
                  <c:v>13.466666</c:v>
                </c:pt>
                <c:pt idx="1618">
                  <c:v>13.474999</c:v>
                </c:pt>
                <c:pt idx="1619">
                  <c:v>13.483333</c:v>
                </c:pt>
                <c:pt idx="1620">
                  <c:v>13.491666</c:v>
                </c:pt>
                <c:pt idx="1621">
                  <c:v>13.5</c:v>
                </c:pt>
                <c:pt idx="1622">
                  <c:v>13.508333</c:v>
                </c:pt>
                <c:pt idx="1623">
                  <c:v>13.516666000000001</c:v>
                </c:pt>
                <c:pt idx="1624">
                  <c:v>13.525</c:v>
                </c:pt>
                <c:pt idx="1625">
                  <c:v>13.533333000000001</c:v>
                </c:pt>
                <c:pt idx="1626">
                  <c:v>13.541665999999999</c:v>
                </c:pt>
                <c:pt idx="1627">
                  <c:v>13.549999</c:v>
                </c:pt>
                <c:pt idx="1628">
                  <c:v>13.558332</c:v>
                </c:pt>
                <c:pt idx="1629">
                  <c:v>13.566667000000001</c:v>
                </c:pt>
                <c:pt idx="1630">
                  <c:v>13.574999999999999</c:v>
                </c:pt>
                <c:pt idx="1631">
                  <c:v>13.583333</c:v>
                </c:pt>
                <c:pt idx="1632">
                  <c:v>13.591666</c:v>
                </c:pt>
                <c:pt idx="1633">
                  <c:v>13.599999</c:v>
                </c:pt>
                <c:pt idx="1634">
                  <c:v>13.608333</c:v>
                </c:pt>
                <c:pt idx="1635">
                  <c:v>13.616666</c:v>
                </c:pt>
                <c:pt idx="1636">
                  <c:v>13.625</c:v>
                </c:pt>
                <c:pt idx="1637">
                  <c:v>13.633333</c:v>
                </c:pt>
                <c:pt idx="1638">
                  <c:v>13.641666000000001</c:v>
                </c:pt>
                <c:pt idx="1639">
                  <c:v>13.65</c:v>
                </c:pt>
                <c:pt idx="1640">
                  <c:v>13.658333000000001</c:v>
                </c:pt>
                <c:pt idx="1641">
                  <c:v>13.666665999999999</c:v>
                </c:pt>
                <c:pt idx="1642">
                  <c:v>13.674999</c:v>
                </c:pt>
                <c:pt idx="1643">
                  <c:v>13.683332</c:v>
                </c:pt>
                <c:pt idx="1644">
                  <c:v>13.691667000000001</c:v>
                </c:pt>
                <c:pt idx="1645">
                  <c:v>13.7</c:v>
                </c:pt>
                <c:pt idx="1646">
                  <c:v>13.708333</c:v>
                </c:pt>
                <c:pt idx="1647">
                  <c:v>13.716666</c:v>
                </c:pt>
                <c:pt idx="1648">
                  <c:v>13.724999</c:v>
                </c:pt>
                <c:pt idx="1649">
                  <c:v>13.733333</c:v>
                </c:pt>
                <c:pt idx="1650">
                  <c:v>13.741666</c:v>
                </c:pt>
                <c:pt idx="1651">
                  <c:v>13.75</c:v>
                </c:pt>
                <c:pt idx="1652">
                  <c:v>13.758333</c:v>
                </c:pt>
                <c:pt idx="1653">
                  <c:v>13.766666000000001</c:v>
                </c:pt>
                <c:pt idx="1654">
                  <c:v>13.775</c:v>
                </c:pt>
                <c:pt idx="1655">
                  <c:v>13.783333000000001</c:v>
                </c:pt>
                <c:pt idx="1656">
                  <c:v>13.791665999999999</c:v>
                </c:pt>
                <c:pt idx="1657">
                  <c:v>13.799999</c:v>
                </c:pt>
                <c:pt idx="1658">
                  <c:v>13.808332</c:v>
                </c:pt>
                <c:pt idx="1659">
                  <c:v>13.816667000000001</c:v>
                </c:pt>
                <c:pt idx="1660">
                  <c:v>13.824999999999999</c:v>
                </c:pt>
                <c:pt idx="1661">
                  <c:v>13.833333</c:v>
                </c:pt>
                <c:pt idx="1662">
                  <c:v>13.841666</c:v>
                </c:pt>
                <c:pt idx="1663">
                  <c:v>13.849999</c:v>
                </c:pt>
                <c:pt idx="1664">
                  <c:v>13.858333</c:v>
                </c:pt>
                <c:pt idx="1665">
                  <c:v>13.866666</c:v>
                </c:pt>
                <c:pt idx="1666">
                  <c:v>13.875</c:v>
                </c:pt>
                <c:pt idx="1667">
                  <c:v>13.883333</c:v>
                </c:pt>
                <c:pt idx="1668">
                  <c:v>13.891666000000001</c:v>
                </c:pt>
                <c:pt idx="1669">
                  <c:v>13.9</c:v>
                </c:pt>
                <c:pt idx="1670">
                  <c:v>13.908333000000001</c:v>
                </c:pt>
                <c:pt idx="1671">
                  <c:v>13.916665999999999</c:v>
                </c:pt>
                <c:pt idx="1672">
                  <c:v>13.924999</c:v>
                </c:pt>
                <c:pt idx="1673">
                  <c:v>13.933332</c:v>
                </c:pt>
                <c:pt idx="1674">
                  <c:v>13.941667000000001</c:v>
                </c:pt>
                <c:pt idx="1675">
                  <c:v>13.95</c:v>
                </c:pt>
                <c:pt idx="1676">
                  <c:v>13.958333</c:v>
                </c:pt>
                <c:pt idx="1677">
                  <c:v>13.966666</c:v>
                </c:pt>
                <c:pt idx="1678">
                  <c:v>13.974999</c:v>
                </c:pt>
                <c:pt idx="1679">
                  <c:v>13.983333</c:v>
                </c:pt>
                <c:pt idx="1680">
                  <c:v>13.991666</c:v>
                </c:pt>
                <c:pt idx="1681">
                  <c:v>14</c:v>
                </c:pt>
                <c:pt idx="1682">
                  <c:v>14.008333</c:v>
                </c:pt>
                <c:pt idx="1683">
                  <c:v>14.016666000000001</c:v>
                </c:pt>
                <c:pt idx="1684">
                  <c:v>14.025</c:v>
                </c:pt>
                <c:pt idx="1685">
                  <c:v>14.033333000000001</c:v>
                </c:pt>
                <c:pt idx="1686">
                  <c:v>14.041665999999999</c:v>
                </c:pt>
                <c:pt idx="1687">
                  <c:v>14.049999</c:v>
                </c:pt>
                <c:pt idx="1688">
                  <c:v>14.058332</c:v>
                </c:pt>
                <c:pt idx="1689">
                  <c:v>14.066667000000001</c:v>
                </c:pt>
                <c:pt idx="1690">
                  <c:v>14.074999999999999</c:v>
                </c:pt>
                <c:pt idx="1691">
                  <c:v>14.083333</c:v>
                </c:pt>
                <c:pt idx="1692">
                  <c:v>14.091666</c:v>
                </c:pt>
                <c:pt idx="1693">
                  <c:v>14.099999</c:v>
                </c:pt>
                <c:pt idx="1694">
                  <c:v>14.108333</c:v>
                </c:pt>
                <c:pt idx="1695">
                  <c:v>14.116666</c:v>
                </c:pt>
                <c:pt idx="1696">
                  <c:v>14.125</c:v>
                </c:pt>
                <c:pt idx="1697">
                  <c:v>14.133333</c:v>
                </c:pt>
                <c:pt idx="1698">
                  <c:v>14.141666000000001</c:v>
                </c:pt>
                <c:pt idx="1699">
                  <c:v>14.15</c:v>
                </c:pt>
                <c:pt idx="1700">
                  <c:v>14.158333000000001</c:v>
                </c:pt>
                <c:pt idx="1701">
                  <c:v>14.166665999999999</c:v>
                </c:pt>
                <c:pt idx="1702">
                  <c:v>14.174999</c:v>
                </c:pt>
                <c:pt idx="1703">
                  <c:v>14.183332</c:v>
                </c:pt>
                <c:pt idx="1704">
                  <c:v>14.191667000000001</c:v>
                </c:pt>
                <c:pt idx="1705">
                  <c:v>14.2</c:v>
                </c:pt>
                <c:pt idx="1706">
                  <c:v>14.208333</c:v>
                </c:pt>
                <c:pt idx="1707">
                  <c:v>14.216666</c:v>
                </c:pt>
                <c:pt idx="1708">
                  <c:v>14.224999</c:v>
                </c:pt>
                <c:pt idx="1709">
                  <c:v>14.233333</c:v>
                </c:pt>
                <c:pt idx="1710">
                  <c:v>14.241666</c:v>
                </c:pt>
                <c:pt idx="1711">
                  <c:v>14.25</c:v>
                </c:pt>
                <c:pt idx="1712">
                  <c:v>14.258333</c:v>
                </c:pt>
                <c:pt idx="1713">
                  <c:v>14.266666000000001</c:v>
                </c:pt>
                <c:pt idx="1714">
                  <c:v>14.275</c:v>
                </c:pt>
                <c:pt idx="1715">
                  <c:v>14.283333000000001</c:v>
                </c:pt>
                <c:pt idx="1716">
                  <c:v>14.291665999999999</c:v>
                </c:pt>
                <c:pt idx="1717">
                  <c:v>14.299999</c:v>
                </c:pt>
                <c:pt idx="1718">
                  <c:v>14.308332</c:v>
                </c:pt>
                <c:pt idx="1719">
                  <c:v>14.316667000000001</c:v>
                </c:pt>
                <c:pt idx="1720">
                  <c:v>14.324999999999999</c:v>
                </c:pt>
                <c:pt idx="1721">
                  <c:v>14.333333</c:v>
                </c:pt>
                <c:pt idx="1722">
                  <c:v>14.341666</c:v>
                </c:pt>
                <c:pt idx="1723">
                  <c:v>14.349999</c:v>
                </c:pt>
                <c:pt idx="1724">
                  <c:v>14.358333</c:v>
                </c:pt>
                <c:pt idx="1725">
                  <c:v>14.366666</c:v>
                </c:pt>
                <c:pt idx="1726">
                  <c:v>14.375</c:v>
                </c:pt>
                <c:pt idx="1727">
                  <c:v>14.383333</c:v>
                </c:pt>
                <c:pt idx="1728">
                  <c:v>14.391666000000001</c:v>
                </c:pt>
                <c:pt idx="1729">
                  <c:v>14.4</c:v>
                </c:pt>
                <c:pt idx="1730">
                  <c:v>14.408333000000001</c:v>
                </c:pt>
                <c:pt idx="1731">
                  <c:v>14.416665999999999</c:v>
                </c:pt>
                <c:pt idx="1732">
                  <c:v>14.424999</c:v>
                </c:pt>
                <c:pt idx="1733">
                  <c:v>14.433332</c:v>
                </c:pt>
                <c:pt idx="1734">
                  <c:v>14.441667000000001</c:v>
                </c:pt>
                <c:pt idx="1735">
                  <c:v>14.45</c:v>
                </c:pt>
                <c:pt idx="1736">
                  <c:v>14.458333</c:v>
                </c:pt>
                <c:pt idx="1737">
                  <c:v>14.466666</c:v>
                </c:pt>
                <c:pt idx="1738">
                  <c:v>14.474999</c:v>
                </c:pt>
                <c:pt idx="1739">
                  <c:v>14.483333</c:v>
                </c:pt>
                <c:pt idx="1740">
                  <c:v>14.491666</c:v>
                </c:pt>
                <c:pt idx="1741">
                  <c:v>14.5</c:v>
                </c:pt>
                <c:pt idx="1742">
                  <c:v>14.508333</c:v>
                </c:pt>
                <c:pt idx="1743">
                  <c:v>14.516666000000001</c:v>
                </c:pt>
                <c:pt idx="1744">
                  <c:v>14.525</c:v>
                </c:pt>
                <c:pt idx="1745">
                  <c:v>14.533333000000001</c:v>
                </c:pt>
                <c:pt idx="1746">
                  <c:v>14.541665999999999</c:v>
                </c:pt>
                <c:pt idx="1747">
                  <c:v>14.549999</c:v>
                </c:pt>
                <c:pt idx="1748">
                  <c:v>14.558332</c:v>
                </c:pt>
                <c:pt idx="1749">
                  <c:v>14.566667000000001</c:v>
                </c:pt>
                <c:pt idx="1750">
                  <c:v>14.574999999999999</c:v>
                </c:pt>
                <c:pt idx="1751">
                  <c:v>14.583333</c:v>
                </c:pt>
                <c:pt idx="1752">
                  <c:v>14.591666</c:v>
                </c:pt>
                <c:pt idx="1753">
                  <c:v>14.599999</c:v>
                </c:pt>
                <c:pt idx="1754">
                  <c:v>14.608333</c:v>
                </c:pt>
                <c:pt idx="1755">
                  <c:v>14.616666</c:v>
                </c:pt>
                <c:pt idx="1756">
                  <c:v>14.624999000000001</c:v>
                </c:pt>
                <c:pt idx="1757">
                  <c:v>14.633333</c:v>
                </c:pt>
                <c:pt idx="1758">
                  <c:v>14.641666000000001</c:v>
                </c:pt>
                <c:pt idx="1759">
                  <c:v>14.65</c:v>
                </c:pt>
                <c:pt idx="1760">
                  <c:v>14.658333000000001</c:v>
                </c:pt>
                <c:pt idx="1761">
                  <c:v>14.666665999999999</c:v>
                </c:pt>
                <c:pt idx="1762">
                  <c:v>14.674999</c:v>
                </c:pt>
                <c:pt idx="1763">
                  <c:v>14.683332</c:v>
                </c:pt>
                <c:pt idx="1764">
                  <c:v>14.691667000000001</c:v>
                </c:pt>
                <c:pt idx="1765">
                  <c:v>14.7</c:v>
                </c:pt>
                <c:pt idx="1766">
                  <c:v>14.708333</c:v>
                </c:pt>
                <c:pt idx="1767">
                  <c:v>14.716666</c:v>
                </c:pt>
                <c:pt idx="1768">
                  <c:v>14.724999</c:v>
                </c:pt>
                <c:pt idx="1769">
                  <c:v>14.733333</c:v>
                </c:pt>
                <c:pt idx="1770">
                  <c:v>14.741666</c:v>
                </c:pt>
                <c:pt idx="1771">
                  <c:v>14.749999000000001</c:v>
                </c:pt>
                <c:pt idx="1772">
                  <c:v>14.758333</c:v>
                </c:pt>
                <c:pt idx="1773">
                  <c:v>14.766666000000001</c:v>
                </c:pt>
                <c:pt idx="1774">
                  <c:v>14.775</c:v>
                </c:pt>
                <c:pt idx="1775">
                  <c:v>14.783333000000001</c:v>
                </c:pt>
                <c:pt idx="1776">
                  <c:v>14.791665999999999</c:v>
                </c:pt>
                <c:pt idx="1777">
                  <c:v>14.799999</c:v>
                </c:pt>
                <c:pt idx="1778">
                  <c:v>14.808332</c:v>
                </c:pt>
                <c:pt idx="1779">
                  <c:v>14.816667000000001</c:v>
                </c:pt>
                <c:pt idx="1780">
                  <c:v>14.824999999999999</c:v>
                </c:pt>
                <c:pt idx="1781">
                  <c:v>14.833333</c:v>
                </c:pt>
                <c:pt idx="1782">
                  <c:v>14.841666</c:v>
                </c:pt>
                <c:pt idx="1783">
                  <c:v>14.849999</c:v>
                </c:pt>
                <c:pt idx="1784">
                  <c:v>14.858333</c:v>
                </c:pt>
                <c:pt idx="1785">
                  <c:v>14.866666</c:v>
                </c:pt>
                <c:pt idx="1786">
                  <c:v>14.874999000000001</c:v>
                </c:pt>
                <c:pt idx="1787">
                  <c:v>14.883333</c:v>
                </c:pt>
                <c:pt idx="1788">
                  <c:v>14.891666000000001</c:v>
                </c:pt>
                <c:pt idx="1789">
                  <c:v>14.9</c:v>
                </c:pt>
                <c:pt idx="1790">
                  <c:v>14.908333000000001</c:v>
                </c:pt>
                <c:pt idx="1791">
                  <c:v>14.916665999999999</c:v>
                </c:pt>
                <c:pt idx="1792">
                  <c:v>14.924999</c:v>
                </c:pt>
                <c:pt idx="1793">
                  <c:v>14.933332</c:v>
                </c:pt>
                <c:pt idx="1794">
                  <c:v>14.941667000000001</c:v>
                </c:pt>
                <c:pt idx="1795">
                  <c:v>14.95</c:v>
                </c:pt>
                <c:pt idx="1796">
                  <c:v>14.958333</c:v>
                </c:pt>
                <c:pt idx="1797">
                  <c:v>14.966666</c:v>
                </c:pt>
                <c:pt idx="1798">
                  <c:v>14.974999</c:v>
                </c:pt>
                <c:pt idx="1799">
                  <c:v>14.983333</c:v>
                </c:pt>
                <c:pt idx="1800">
                  <c:v>14.991666</c:v>
                </c:pt>
                <c:pt idx="1801">
                  <c:v>14.999999000000001</c:v>
                </c:pt>
                <c:pt idx="1802">
                  <c:v>15.008333</c:v>
                </c:pt>
                <c:pt idx="1803">
                  <c:v>15.016666000000001</c:v>
                </c:pt>
                <c:pt idx="1804">
                  <c:v>15.025</c:v>
                </c:pt>
                <c:pt idx="1805">
                  <c:v>15.033333000000001</c:v>
                </c:pt>
                <c:pt idx="1806">
                  <c:v>15.041665999999999</c:v>
                </c:pt>
                <c:pt idx="1807">
                  <c:v>15.049999</c:v>
                </c:pt>
                <c:pt idx="1808">
                  <c:v>15.058332</c:v>
                </c:pt>
                <c:pt idx="1809">
                  <c:v>15.066667000000001</c:v>
                </c:pt>
                <c:pt idx="1810">
                  <c:v>15.074999999999999</c:v>
                </c:pt>
                <c:pt idx="1811">
                  <c:v>15.083333</c:v>
                </c:pt>
                <c:pt idx="1812">
                  <c:v>15.091666</c:v>
                </c:pt>
                <c:pt idx="1813">
                  <c:v>15.099999</c:v>
                </c:pt>
                <c:pt idx="1814">
                  <c:v>15.108333</c:v>
                </c:pt>
                <c:pt idx="1815">
                  <c:v>15.116666</c:v>
                </c:pt>
                <c:pt idx="1816">
                  <c:v>15.124999000000001</c:v>
                </c:pt>
                <c:pt idx="1817">
                  <c:v>15.133333</c:v>
                </c:pt>
                <c:pt idx="1818">
                  <c:v>15.141666000000001</c:v>
                </c:pt>
                <c:pt idx="1819">
                  <c:v>15.15</c:v>
                </c:pt>
                <c:pt idx="1820">
                  <c:v>15.158333000000001</c:v>
                </c:pt>
                <c:pt idx="1821">
                  <c:v>15.166665999999999</c:v>
                </c:pt>
                <c:pt idx="1822">
                  <c:v>15.174999</c:v>
                </c:pt>
                <c:pt idx="1823">
                  <c:v>15.183332</c:v>
                </c:pt>
                <c:pt idx="1824">
                  <c:v>15.191667000000001</c:v>
                </c:pt>
                <c:pt idx="1825">
                  <c:v>15.2</c:v>
                </c:pt>
                <c:pt idx="1826">
                  <c:v>15.208333</c:v>
                </c:pt>
                <c:pt idx="1827">
                  <c:v>15.216666</c:v>
                </c:pt>
                <c:pt idx="1828">
                  <c:v>15.224999</c:v>
                </c:pt>
                <c:pt idx="1829">
                  <c:v>15.233333</c:v>
                </c:pt>
                <c:pt idx="1830">
                  <c:v>15.241666</c:v>
                </c:pt>
                <c:pt idx="1831">
                  <c:v>15.249999000000001</c:v>
                </c:pt>
                <c:pt idx="1832">
                  <c:v>15.258333</c:v>
                </c:pt>
                <c:pt idx="1833">
                  <c:v>15.266666000000001</c:v>
                </c:pt>
                <c:pt idx="1834">
                  <c:v>15.275</c:v>
                </c:pt>
                <c:pt idx="1835">
                  <c:v>15.283333000000001</c:v>
                </c:pt>
                <c:pt idx="1836">
                  <c:v>15.291665999999999</c:v>
                </c:pt>
                <c:pt idx="1837">
                  <c:v>15.299999</c:v>
                </c:pt>
                <c:pt idx="1838">
                  <c:v>15.308332</c:v>
                </c:pt>
                <c:pt idx="1839">
                  <c:v>15.316667000000001</c:v>
                </c:pt>
                <c:pt idx="1840">
                  <c:v>15.324999999999999</c:v>
                </c:pt>
                <c:pt idx="1841">
                  <c:v>15.333333</c:v>
                </c:pt>
                <c:pt idx="1842">
                  <c:v>15.341666</c:v>
                </c:pt>
                <c:pt idx="1843">
                  <c:v>15.349999</c:v>
                </c:pt>
                <c:pt idx="1844">
                  <c:v>15.358333</c:v>
                </c:pt>
                <c:pt idx="1845">
                  <c:v>15.366666</c:v>
                </c:pt>
                <c:pt idx="1846">
                  <c:v>15.374999000000001</c:v>
                </c:pt>
                <c:pt idx="1847">
                  <c:v>15.383333</c:v>
                </c:pt>
                <c:pt idx="1848">
                  <c:v>15.391666000000001</c:v>
                </c:pt>
                <c:pt idx="1849">
                  <c:v>15.4</c:v>
                </c:pt>
                <c:pt idx="1850">
                  <c:v>15.408333000000001</c:v>
                </c:pt>
                <c:pt idx="1851">
                  <c:v>15.416665999999999</c:v>
                </c:pt>
                <c:pt idx="1852">
                  <c:v>15.424999</c:v>
                </c:pt>
                <c:pt idx="1853">
                  <c:v>15.433332</c:v>
                </c:pt>
                <c:pt idx="1854">
                  <c:v>15.441667000000001</c:v>
                </c:pt>
                <c:pt idx="1855">
                  <c:v>15.45</c:v>
                </c:pt>
                <c:pt idx="1856">
                  <c:v>15.458333</c:v>
                </c:pt>
                <c:pt idx="1857">
                  <c:v>15.466666</c:v>
                </c:pt>
                <c:pt idx="1858">
                  <c:v>15.474999</c:v>
                </c:pt>
                <c:pt idx="1859">
                  <c:v>15.483333</c:v>
                </c:pt>
                <c:pt idx="1860">
                  <c:v>15.491666</c:v>
                </c:pt>
                <c:pt idx="1861">
                  <c:v>15.499999000000001</c:v>
                </c:pt>
                <c:pt idx="1862">
                  <c:v>15.508333</c:v>
                </c:pt>
                <c:pt idx="1863">
                  <c:v>15.516666000000001</c:v>
                </c:pt>
                <c:pt idx="1864">
                  <c:v>15.525</c:v>
                </c:pt>
                <c:pt idx="1865">
                  <c:v>15.533333000000001</c:v>
                </c:pt>
                <c:pt idx="1866">
                  <c:v>15.541665999999999</c:v>
                </c:pt>
                <c:pt idx="1867">
                  <c:v>15.549999</c:v>
                </c:pt>
                <c:pt idx="1868">
                  <c:v>15.558332</c:v>
                </c:pt>
                <c:pt idx="1869">
                  <c:v>15.566666</c:v>
                </c:pt>
                <c:pt idx="1870">
                  <c:v>15.574999999999999</c:v>
                </c:pt>
                <c:pt idx="1871">
                  <c:v>15.583333</c:v>
                </c:pt>
                <c:pt idx="1872">
                  <c:v>15.591666</c:v>
                </c:pt>
                <c:pt idx="1873">
                  <c:v>15.599999</c:v>
                </c:pt>
                <c:pt idx="1874">
                  <c:v>15.608333</c:v>
                </c:pt>
                <c:pt idx="1875">
                  <c:v>15.616666</c:v>
                </c:pt>
                <c:pt idx="1876">
                  <c:v>15.624999000000001</c:v>
                </c:pt>
                <c:pt idx="1877">
                  <c:v>15.633333</c:v>
                </c:pt>
                <c:pt idx="1878">
                  <c:v>15.641666000000001</c:v>
                </c:pt>
                <c:pt idx="1879">
                  <c:v>15.65</c:v>
                </c:pt>
                <c:pt idx="1880">
                  <c:v>15.658333000000001</c:v>
                </c:pt>
                <c:pt idx="1881">
                  <c:v>15.666665999999999</c:v>
                </c:pt>
                <c:pt idx="1882">
                  <c:v>15.674999</c:v>
                </c:pt>
                <c:pt idx="1883">
                  <c:v>15.683332</c:v>
                </c:pt>
                <c:pt idx="1884">
                  <c:v>15.691666</c:v>
                </c:pt>
                <c:pt idx="1885">
                  <c:v>15.7</c:v>
                </c:pt>
                <c:pt idx="1886">
                  <c:v>15.708333</c:v>
                </c:pt>
                <c:pt idx="1887">
                  <c:v>15.716666</c:v>
                </c:pt>
                <c:pt idx="1888">
                  <c:v>15.724999</c:v>
                </c:pt>
                <c:pt idx="1889">
                  <c:v>15.733333</c:v>
                </c:pt>
                <c:pt idx="1890">
                  <c:v>15.741666</c:v>
                </c:pt>
                <c:pt idx="1891">
                  <c:v>15.749999000000001</c:v>
                </c:pt>
                <c:pt idx="1892">
                  <c:v>15.758333</c:v>
                </c:pt>
                <c:pt idx="1893">
                  <c:v>15.766666000000001</c:v>
                </c:pt>
                <c:pt idx="1894">
                  <c:v>15.775</c:v>
                </c:pt>
                <c:pt idx="1895">
                  <c:v>15.783333000000001</c:v>
                </c:pt>
                <c:pt idx="1896">
                  <c:v>15.791665999999999</c:v>
                </c:pt>
                <c:pt idx="1897">
                  <c:v>15.799999</c:v>
                </c:pt>
                <c:pt idx="1898">
                  <c:v>15.808332</c:v>
                </c:pt>
                <c:pt idx="1899">
                  <c:v>15.816666</c:v>
                </c:pt>
                <c:pt idx="1900">
                  <c:v>15.824999999999999</c:v>
                </c:pt>
                <c:pt idx="1901">
                  <c:v>15.833333</c:v>
                </c:pt>
                <c:pt idx="1902">
                  <c:v>15.841666</c:v>
                </c:pt>
                <c:pt idx="1903">
                  <c:v>15.849999</c:v>
                </c:pt>
                <c:pt idx="1904">
                  <c:v>15.858333</c:v>
                </c:pt>
                <c:pt idx="1905">
                  <c:v>15.866666</c:v>
                </c:pt>
                <c:pt idx="1906">
                  <c:v>15.874999000000001</c:v>
                </c:pt>
                <c:pt idx="1907">
                  <c:v>15.883333</c:v>
                </c:pt>
                <c:pt idx="1908">
                  <c:v>15.891666000000001</c:v>
                </c:pt>
                <c:pt idx="1909">
                  <c:v>15.9</c:v>
                </c:pt>
                <c:pt idx="1910">
                  <c:v>15.908333000000001</c:v>
                </c:pt>
                <c:pt idx="1911">
                  <c:v>15.916665999999999</c:v>
                </c:pt>
                <c:pt idx="1912">
                  <c:v>15.924999</c:v>
                </c:pt>
                <c:pt idx="1913">
                  <c:v>15.933332</c:v>
                </c:pt>
                <c:pt idx="1914">
                  <c:v>15.941666</c:v>
                </c:pt>
                <c:pt idx="1915">
                  <c:v>15.95</c:v>
                </c:pt>
                <c:pt idx="1916">
                  <c:v>15.958333</c:v>
                </c:pt>
                <c:pt idx="1917">
                  <c:v>15.966666</c:v>
                </c:pt>
                <c:pt idx="1918">
                  <c:v>15.974999</c:v>
                </c:pt>
                <c:pt idx="1919">
                  <c:v>15.983333</c:v>
                </c:pt>
                <c:pt idx="1920">
                  <c:v>15.991666</c:v>
                </c:pt>
                <c:pt idx="1921">
                  <c:v>15.999999000000001</c:v>
                </c:pt>
                <c:pt idx="1922">
                  <c:v>16.008333</c:v>
                </c:pt>
                <c:pt idx="1923">
                  <c:v>16.016666000000001</c:v>
                </c:pt>
                <c:pt idx="1924">
                  <c:v>16.024999999999999</c:v>
                </c:pt>
                <c:pt idx="1925">
                  <c:v>16.033332999999999</c:v>
                </c:pt>
                <c:pt idx="1926">
                  <c:v>16.041665999999999</c:v>
                </c:pt>
                <c:pt idx="1927">
                  <c:v>16.049999</c:v>
                </c:pt>
                <c:pt idx="1928">
                  <c:v>16.058332</c:v>
                </c:pt>
                <c:pt idx="1929">
                  <c:v>16.066666000000001</c:v>
                </c:pt>
                <c:pt idx="1930">
                  <c:v>16.074998999999998</c:v>
                </c:pt>
                <c:pt idx="1931">
                  <c:v>16.083331999999999</c:v>
                </c:pt>
                <c:pt idx="1932">
                  <c:v>16.091664999999999</c:v>
                </c:pt>
                <c:pt idx="1933">
                  <c:v>16.099997999999999</c:v>
                </c:pt>
                <c:pt idx="1934">
                  <c:v>16.108333999999999</c:v>
                </c:pt>
                <c:pt idx="1935">
                  <c:v>16.116667</c:v>
                </c:pt>
                <c:pt idx="1936">
                  <c:v>16.125</c:v>
                </c:pt>
                <c:pt idx="1937">
                  <c:v>16.133333</c:v>
                </c:pt>
                <c:pt idx="1938">
                  <c:v>16.141666000000001</c:v>
                </c:pt>
                <c:pt idx="1939">
                  <c:v>16.149999999999999</c:v>
                </c:pt>
                <c:pt idx="1940">
                  <c:v>16.158332999999999</c:v>
                </c:pt>
                <c:pt idx="1941">
                  <c:v>16.166665999999999</c:v>
                </c:pt>
                <c:pt idx="1942">
                  <c:v>16.174999</c:v>
                </c:pt>
                <c:pt idx="1943">
                  <c:v>16.183332</c:v>
                </c:pt>
                <c:pt idx="1944">
                  <c:v>16.191666000000001</c:v>
                </c:pt>
                <c:pt idx="1945">
                  <c:v>16.199998999999998</c:v>
                </c:pt>
                <c:pt idx="1946">
                  <c:v>16.208331999999999</c:v>
                </c:pt>
                <c:pt idx="1947">
                  <c:v>16.216664999999999</c:v>
                </c:pt>
                <c:pt idx="1948">
                  <c:v>16.224997999999999</c:v>
                </c:pt>
                <c:pt idx="1949">
                  <c:v>16.233333999999999</c:v>
                </c:pt>
                <c:pt idx="1950">
                  <c:v>16.241667</c:v>
                </c:pt>
                <c:pt idx="1951">
                  <c:v>16.25</c:v>
                </c:pt>
                <c:pt idx="1952">
                  <c:v>16.258333</c:v>
                </c:pt>
                <c:pt idx="1953">
                  <c:v>16.266666000000001</c:v>
                </c:pt>
                <c:pt idx="1954">
                  <c:v>16.274999999999999</c:v>
                </c:pt>
                <c:pt idx="1955">
                  <c:v>16.283332999999999</c:v>
                </c:pt>
                <c:pt idx="1956">
                  <c:v>16.291665999999999</c:v>
                </c:pt>
                <c:pt idx="1957">
                  <c:v>16.299999</c:v>
                </c:pt>
                <c:pt idx="1958">
                  <c:v>16.308332</c:v>
                </c:pt>
                <c:pt idx="1959">
                  <c:v>16.316666000000001</c:v>
                </c:pt>
                <c:pt idx="1960">
                  <c:v>16.324998999999998</c:v>
                </c:pt>
                <c:pt idx="1961">
                  <c:v>16.333331999999999</c:v>
                </c:pt>
                <c:pt idx="1962">
                  <c:v>16.341664999999999</c:v>
                </c:pt>
                <c:pt idx="1963">
                  <c:v>16.349997999999999</c:v>
                </c:pt>
                <c:pt idx="1964">
                  <c:v>16.358333999999999</c:v>
                </c:pt>
                <c:pt idx="1965">
                  <c:v>16.366667</c:v>
                </c:pt>
                <c:pt idx="1966">
                  <c:v>16.375</c:v>
                </c:pt>
                <c:pt idx="1967">
                  <c:v>16.383333</c:v>
                </c:pt>
                <c:pt idx="1968">
                  <c:v>16.391666000000001</c:v>
                </c:pt>
                <c:pt idx="1969">
                  <c:v>16.399999999999999</c:v>
                </c:pt>
                <c:pt idx="1970">
                  <c:v>16.408332999999999</c:v>
                </c:pt>
                <c:pt idx="1971">
                  <c:v>16.416665999999999</c:v>
                </c:pt>
                <c:pt idx="1972">
                  <c:v>16.424999</c:v>
                </c:pt>
                <c:pt idx="1973">
                  <c:v>16.433332</c:v>
                </c:pt>
                <c:pt idx="1974">
                  <c:v>16.441666000000001</c:v>
                </c:pt>
                <c:pt idx="1975">
                  <c:v>16.449998999999998</c:v>
                </c:pt>
                <c:pt idx="1976">
                  <c:v>16.458331999999999</c:v>
                </c:pt>
                <c:pt idx="1977">
                  <c:v>16.466664999999999</c:v>
                </c:pt>
                <c:pt idx="1978">
                  <c:v>16.474997999999999</c:v>
                </c:pt>
                <c:pt idx="1979">
                  <c:v>16.483333999999999</c:v>
                </c:pt>
                <c:pt idx="1980">
                  <c:v>16.491667</c:v>
                </c:pt>
                <c:pt idx="1981">
                  <c:v>16.5</c:v>
                </c:pt>
                <c:pt idx="1982">
                  <c:v>16.508333</c:v>
                </c:pt>
                <c:pt idx="1983">
                  <c:v>16.516666000000001</c:v>
                </c:pt>
                <c:pt idx="1984">
                  <c:v>16.524999999999999</c:v>
                </c:pt>
                <c:pt idx="1985">
                  <c:v>16.533332999999999</c:v>
                </c:pt>
                <c:pt idx="1986">
                  <c:v>16.541665999999999</c:v>
                </c:pt>
                <c:pt idx="1987">
                  <c:v>16.549999</c:v>
                </c:pt>
                <c:pt idx="1988">
                  <c:v>16.558332</c:v>
                </c:pt>
                <c:pt idx="1989">
                  <c:v>16.566666000000001</c:v>
                </c:pt>
                <c:pt idx="1990">
                  <c:v>16.574998999999998</c:v>
                </c:pt>
                <c:pt idx="1991">
                  <c:v>16.583331999999999</c:v>
                </c:pt>
                <c:pt idx="1992">
                  <c:v>16.591664999999999</c:v>
                </c:pt>
                <c:pt idx="1993">
                  <c:v>16.599997999999999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16.633333</c:v>
                </c:pt>
                <c:pt idx="1998">
                  <c:v>16.641666000000001</c:v>
                </c:pt>
                <c:pt idx="1999">
                  <c:v>16.649999999999999</c:v>
                </c:pt>
                <c:pt idx="2000">
                  <c:v>16.658332999999999</c:v>
                </c:pt>
                <c:pt idx="2001">
                  <c:v>16.666665999999999</c:v>
                </c:pt>
                <c:pt idx="2002">
                  <c:v>16.674999</c:v>
                </c:pt>
                <c:pt idx="2003">
                  <c:v>16.683332</c:v>
                </c:pt>
                <c:pt idx="2004">
                  <c:v>16.691666000000001</c:v>
                </c:pt>
                <c:pt idx="2005">
                  <c:v>16.699998999999998</c:v>
                </c:pt>
                <c:pt idx="2006">
                  <c:v>16.708331999999999</c:v>
                </c:pt>
                <c:pt idx="2007">
                  <c:v>16.716664999999999</c:v>
                </c:pt>
                <c:pt idx="2008">
                  <c:v>16.724997999999999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16.758333</c:v>
                </c:pt>
                <c:pt idx="2013">
                  <c:v>16.766666000000001</c:v>
                </c:pt>
                <c:pt idx="2014">
                  <c:v>16.774999999999999</c:v>
                </c:pt>
                <c:pt idx="2015">
                  <c:v>16.783332999999999</c:v>
                </c:pt>
                <c:pt idx="2016">
                  <c:v>16.791665999999999</c:v>
                </c:pt>
                <c:pt idx="2017">
                  <c:v>16.799999</c:v>
                </c:pt>
                <c:pt idx="2018">
                  <c:v>16.808332</c:v>
                </c:pt>
                <c:pt idx="2019">
                  <c:v>16.816666000000001</c:v>
                </c:pt>
                <c:pt idx="2020">
                  <c:v>16.824998999999998</c:v>
                </c:pt>
                <c:pt idx="2021">
                  <c:v>16.833331999999999</c:v>
                </c:pt>
                <c:pt idx="2022">
                  <c:v>16.841664999999999</c:v>
                </c:pt>
                <c:pt idx="2023">
                  <c:v>16.849997999999999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16.883333</c:v>
                </c:pt>
                <c:pt idx="2028">
                  <c:v>16.891666000000001</c:v>
                </c:pt>
                <c:pt idx="2029">
                  <c:v>16.899999999999999</c:v>
                </c:pt>
                <c:pt idx="2030">
                  <c:v>16.908332999999999</c:v>
                </c:pt>
                <c:pt idx="2031">
                  <c:v>16.916665999999999</c:v>
                </c:pt>
                <c:pt idx="2032">
                  <c:v>16.924999</c:v>
                </c:pt>
                <c:pt idx="2033">
                  <c:v>16.933332</c:v>
                </c:pt>
                <c:pt idx="2034">
                  <c:v>16.941666000000001</c:v>
                </c:pt>
                <c:pt idx="2035">
                  <c:v>16.949998999999998</c:v>
                </c:pt>
                <c:pt idx="2036">
                  <c:v>16.958331999999999</c:v>
                </c:pt>
                <c:pt idx="2037">
                  <c:v>16.966664999999999</c:v>
                </c:pt>
                <c:pt idx="2038">
                  <c:v>16.974997999999999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17.008333</c:v>
                </c:pt>
                <c:pt idx="2043">
                  <c:v>17.016666000000001</c:v>
                </c:pt>
                <c:pt idx="2044">
                  <c:v>17.024999999999999</c:v>
                </c:pt>
                <c:pt idx="2045">
                  <c:v>17.033332999999999</c:v>
                </c:pt>
                <c:pt idx="2046">
                  <c:v>17.041665999999999</c:v>
                </c:pt>
                <c:pt idx="2047">
                  <c:v>17.049999</c:v>
                </c:pt>
                <c:pt idx="2048">
                  <c:v>17.058332</c:v>
                </c:pt>
                <c:pt idx="2049">
                  <c:v>17.066666000000001</c:v>
                </c:pt>
                <c:pt idx="2050">
                  <c:v>17.074998999999998</c:v>
                </c:pt>
                <c:pt idx="2051">
                  <c:v>17.083331999999999</c:v>
                </c:pt>
                <c:pt idx="2052">
                  <c:v>17.091664999999999</c:v>
                </c:pt>
                <c:pt idx="2053">
                  <c:v>17.099997999999999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17.133333</c:v>
                </c:pt>
                <c:pt idx="2058">
                  <c:v>17.141666000000001</c:v>
                </c:pt>
                <c:pt idx="2059">
                  <c:v>17.149999999999999</c:v>
                </c:pt>
                <c:pt idx="2060">
                  <c:v>17.158332999999999</c:v>
                </c:pt>
                <c:pt idx="2061">
                  <c:v>17.166665999999999</c:v>
                </c:pt>
                <c:pt idx="2062">
                  <c:v>17.174999</c:v>
                </c:pt>
                <c:pt idx="2063">
                  <c:v>17.183332</c:v>
                </c:pt>
                <c:pt idx="2064">
                  <c:v>17.191666000000001</c:v>
                </c:pt>
                <c:pt idx="2065">
                  <c:v>17.199998999999998</c:v>
                </c:pt>
                <c:pt idx="2066">
                  <c:v>17.208331999999999</c:v>
                </c:pt>
                <c:pt idx="2067">
                  <c:v>17.216664999999999</c:v>
                </c:pt>
                <c:pt idx="2068">
                  <c:v>17.224997999999999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17.258333</c:v>
                </c:pt>
                <c:pt idx="2073">
                  <c:v>17.266666000000001</c:v>
                </c:pt>
                <c:pt idx="2074">
                  <c:v>17.274999999999999</c:v>
                </c:pt>
                <c:pt idx="2075">
                  <c:v>17.283332999999999</c:v>
                </c:pt>
                <c:pt idx="2076">
                  <c:v>17.291665999999999</c:v>
                </c:pt>
                <c:pt idx="2077">
                  <c:v>17.299999</c:v>
                </c:pt>
                <c:pt idx="2078">
                  <c:v>17.308332</c:v>
                </c:pt>
                <c:pt idx="2079">
                  <c:v>17.316666000000001</c:v>
                </c:pt>
                <c:pt idx="2080">
                  <c:v>17.324998999999998</c:v>
                </c:pt>
                <c:pt idx="2081">
                  <c:v>17.333331999999999</c:v>
                </c:pt>
                <c:pt idx="2082">
                  <c:v>17.341664999999999</c:v>
                </c:pt>
                <c:pt idx="2083">
                  <c:v>17.349997999999999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17.383333</c:v>
                </c:pt>
                <c:pt idx="2088">
                  <c:v>17.391666000000001</c:v>
                </c:pt>
                <c:pt idx="2089">
                  <c:v>17.399999999999999</c:v>
                </c:pt>
                <c:pt idx="2090">
                  <c:v>17.408332999999999</c:v>
                </c:pt>
                <c:pt idx="2091">
                  <c:v>17.416665999999999</c:v>
                </c:pt>
                <c:pt idx="2092">
                  <c:v>17.424999</c:v>
                </c:pt>
                <c:pt idx="2093">
                  <c:v>17.433332</c:v>
                </c:pt>
                <c:pt idx="2094">
                  <c:v>17.441666000000001</c:v>
                </c:pt>
                <c:pt idx="2095">
                  <c:v>17.449998999999998</c:v>
                </c:pt>
                <c:pt idx="2096">
                  <c:v>17.458331999999999</c:v>
                </c:pt>
                <c:pt idx="2097">
                  <c:v>17.466664999999999</c:v>
                </c:pt>
                <c:pt idx="2098">
                  <c:v>17.474997999999999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17.508333</c:v>
                </c:pt>
                <c:pt idx="2103">
                  <c:v>17.516666000000001</c:v>
                </c:pt>
                <c:pt idx="2104">
                  <c:v>17.524999999999999</c:v>
                </c:pt>
                <c:pt idx="2105">
                  <c:v>17.533332999999999</c:v>
                </c:pt>
                <c:pt idx="2106">
                  <c:v>17.541665999999999</c:v>
                </c:pt>
                <c:pt idx="2107">
                  <c:v>17.549999</c:v>
                </c:pt>
                <c:pt idx="2108">
                  <c:v>17.558332</c:v>
                </c:pt>
                <c:pt idx="2109">
                  <c:v>17.566666000000001</c:v>
                </c:pt>
                <c:pt idx="2110">
                  <c:v>17.574998999999998</c:v>
                </c:pt>
                <c:pt idx="2111">
                  <c:v>17.583331999999999</c:v>
                </c:pt>
                <c:pt idx="2112">
                  <c:v>17.591664999999999</c:v>
                </c:pt>
                <c:pt idx="2113">
                  <c:v>17.599997999999999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17.633333</c:v>
                </c:pt>
                <c:pt idx="2118">
                  <c:v>17.641666000000001</c:v>
                </c:pt>
                <c:pt idx="2119">
                  <c:v>17.649999999999999</c:v>
                </c:pt>
                <c:pt idx="2120">
                  <c:v>17.658332999999999</c:v>
                </c:pt>
                <c:pt idx="2121">
                  <c:v>17.666665999999999</c:v>
                </c:pt>
                <c:pt idx="2122">
                  <c:v>17.674999</c:v>
                </c:pt>
                <c:pt idx="2123">
                  <c:v>17.683332</c:v>
                </c:pt>
                <c:pt idx="2124">
                  <c:v>17.691666000000001</c:v>
                </c:pt>
                <c:pt idx="2125">
                  <c:v>17.699998999999998</c:v>
                </c:pt>
                <c:pt idx="2126">
                  <c:v>17.708331999999999</c:v>
                </c:pt>
                <c:pt idx="2127">
                  <c:v>17.716664999999999</c:v>
                </c:pt>
                <c:pt idx="2128">
                  <c:v>17.724997999999999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17.758333</c:v>
                </c:pt>
                <c:pt idx="2133">
                  <c:v>17.766666000000001</c:v>
                </c:pt>
                <c:pt idx="2134">
                  <c:v>17.774999999999999</c:v>
                </c:pt>
                <c:pt idx="2135">
                  <c:v>17.783332999999999</c:v>
                </c:pt>
                <c:pt idx="2136">
                  <c:v>17.791665999999999</c:v>
                </c:pt>
                <c:pt idx="2137">
                  <c:v>17.799999</c:v>
                </c:pt>
                <c:pt idx="2138">
                  <c:v>17.808332</c:v>
                </c:pt>
                <c:pt idx="2139">
                  <c:v>17.816666000000001</c:v>
                </c:pt>
                <c:pt idx="2140">
                  <c:v>17.824998999999998</c:v>
                </c:pt>
                <c:pt idx="2141">
                  <c:v>17.833331999999999</c:v>
                </c:pt>
                <c:pt idx="2142">
                  <c:v>17.841664999999999</c:v>
                </c:pt>
                <c:pt idx="2143">
                  <c:v>17.849997999999999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17.883333</c:v>
                </c:pt>
                <c:pt idx="2148">
                  <c:v>17.891666000000001</c:v>
                </c:pt>
                <c:pt idx="2149">
                  <c:v>17.899999999999999</c:v>
                </c:pt>
                <c:pt idx="2150">
                  <c:v>17.908332999999999</c:v>
                </c:pt>
                <c:pt idx="2151">
                  <c:v>17.916665999999999</c:v>
                </c:pt>
                <c:pt idx="2152">
                  <c:v>17.924999</c:v>
                </c:pt>
                <c:pt idx="2153">
                  <c:v>17.933332</c:v>
                </c:pt>
                <c:pt idx="2154">
                  <c:v>17.941666000000001</c:v>
                </c:pt>
                <c:pt idx="2155">
                  <c:v>17.949998999999998</c:v>
                </c:pt>
                <c:pt idx="2156">
                  <c:v>17.958331999999999</c:v>
                </c:pt>
                <c:pt idx="2157">
                  <c:v>17.966664999999999</c:v>
                </c:pt>
                <c:pt idx="2158">
                  <c:v>17.974997999999999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18.008333</c:v>
                </c:pt>
                <c:pt idx="2163">
                  <c:v>18.016666000000001</c:v>
                </c:pt>
                <c:pt idx="2164">
                  <c:v>18.024999999999999</c:v>
                </c:pt>
                <c:pt idx="2165">
                  <c:v>18.033332999999999</c:v>
                </c:pt>
                <c:pt idx="2166">
                  <c:v>18.041665999999999</c:v>
                </c:pt>
                <c:pt idx="2167">
                  <c:v>18.049999</c:v>
                </c:pt>
                <c:pt idx="2168">
                  <c:v>18.058332</c:v>
                </c:pt>
                <c:pt idx="2169">
                  <c:v>18.066666000000001</c:v>
                </c:pt>
                <c:pt idx="2170">
                  <c:v>18.074998999999998</c:v>
                </c:pt>
                <c:pt idx="2171">
                  <c:v>18.083331999999999</c:v>
                </c:pt>
                <c:pt idx="2172">
                  <c:v>18.091664999999999</c:v>
                </c:pt>
                <c:pt idx="2173">
                  <c:v>18.099997999999999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18.133333</c:v>
                </c:pt>
                <c:pt idx="2178">
                  <c:v>18.141666000000001</c:v>
                </c:pt>
                <c:pt idx="2179">
                  <c:v>18.149999999999999</c:v>
                </c:pt>
                <c:pt idx="2180">
                  <c:v>18.158332999999999</c:v>
                </c:pt>
                <c:pt idx="2181">
                  <c:v>18.166665999999999</c:v>
                </c:pt>
                <c:pt idx="2182">
                  <c:v>18.174999</c:v>
                </c:pt>
                <c:pt idx="2183">
                  <c:v>18.183332</c:v>
                </c:pt>
                <c:pt idx="2184">
                  <c:v>18.191666000000001</c:v>
                </c:pt>
                <c:pt idx="2185">
                  <c:v>18.199998999999998</c:v>
                </c:pt>
                <c:pt idx="2186">
                  <c:v>18.208331999999999</c:v>
                </c:pt>
                <c:pt idx="2187">
                  <c:v>18.216664999999999</c:v>
                </c:pt>
                <c:pt idx="2188">
                  <c:v>18.224997999999999</c:v>
                </c:pt>
                <c:pt idx="2189">
                  <c:v>18.233332000000001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18.258333</c:v>
                </c:pt>
                <c:pt idx="2193">
                  <c:v>18.266666000000001</c:v>
                </c:pt>
                <c:pt idx="2194">
                  <c:v>18.274999999999999</c:v>
                </c:pt>
                <c:pt idx="2195">
                  <c:v>18.283332999999999</c:v>
                </c:pt>
                <c:pt idx="2196">
                  <c:v>18.291665999999999</c:v>
                </c:pt>
                <c:pt idx="2197">
                  <c:v>18.299999</c:v>
                </c:pt>
                <c:pt idx="2198">
                  <c:v>18.308332</c:v>
                </c:pt>
                <c:pt idx="2199">
                  <c:v>18.316666000000001</c:v>
                </c:pt>
                <c:pt idx="2200">
                  <c:v>18.324998999999998</c:v>
                </c:pt>
                <c:pt idx="2201">
                  <c:v>18.333331999999999</c:v>
                </c:pt>
                <c:pt idx="2202">
                  <c:v>18.341664999999999</c:v>
                </c:pt>
                <c:pt idx="2203">
                  <c:v>18.349997999999999</c:v>
                </c:pt>
                <c:pt idx="2204">
                  <c:v>18.358332000000001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18.383333</c:v>
                </c:pt>
                <c:pt idx="2208">
                  <c:v>18.391666000000001</c:v>
                </c:pt>
                <c:pt idx="2209">
                  <c:v>18.399999999999999</c:v>
                </c:pt>
                <c:pt idx="2210">
                  <c:v>18.408332999999999</c:v>
                </c:pt>
                <c:pt idx="2211">
                  <c:v>18.416665999999999</c:v>
                </c:pt>
                <c:pt idx="2212">
                  <c:v>18.424999</c:v>
                </c:pt>
                <c:pt idx="2213">
                  <c:v>18.433332</c:v>
                </c:pt>
                <c:pt idx="2214">
                  <c:v>18.441666000000001</c:v>
                </c:pt>
                <c:pt idx="2215">
                  <c:v>18.449998999999998</c:v>
                </c:pt>
                <c:pt idx="2216">
                  <c:v>18.458331999999999</c:v>
                </c:pt>
                <c:pt idx="2217">
                  <c:v>18.466664999999999</c:v>
                </c:pt>
                <c:pt idx="2218">
                  <c:v>18.474997999999999</c:v>
                </c:pt>
                <c:pt idx="2219">
                  <c:v>18.483332000000001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18.508333</c:v>
                </c:pt>
                <c:pt idx="2223">
                  <c:v>18.516666000000001</c:v>
                </c:pt>
                <c:pt idx="2224">
                  <c:v>18.524999999999999</c:v>
                </c:pt>
                <c:pt idx="2225">
                  <c:v>18.533332999999999</c:v>
                </c:pt>
                <c:pt idx="2226">
                  <c:v>18.541665999999999</c:v>
                </c:pt>
                <c:pt idx="2227">
                  <c:v>18.549999</c:v>
                </c:pt>
                <c:pt idx="2228">
                  <c:v>18.558332</c:v>
                </c:pt>
                <c:pt idx="2229">
                  <c:v>18.566666000000001</c:v>
                </c:pt>
                <c:pt idx="2230">
                  <c:v>18.574998999999998</c:v>
                </c:pt>
                <c:pt idx="2231">
                  <c:v>18.583331999999999</c:v>
                </c:pt>
                <c:pt idx="2232">
                  <c:v>18.591664999999999</c:v>
                </c:pt>
                <c:pt idx="2233">
                  <c:v>18.599997999999999</c:v>
                </c:pt>
                <c:pt idx="2234">
                  <c:v>18.608332000000001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18.633333</c:v>
                </c:pt>
                <c:pt idx="2238">
                  <c:v>18.641666000000001</c:v>
                </c:pt>
                <c:pt idx="2239">
                  <c:v>18.649999999999999</c:v>
                </c:pt>
                <c:pt idx="2240">
                  <c:v>18.658332999999999</c:v>
                </c:pt>
                <c:pt idx="2241">
                  <c:v>18.666665999999999</c:v>
                </c:pt>
                <c:pt idx="2242">
                  <c:v>18.674999</c:v>
                </c:pt>
                <c:pt idx="2243">
                  <c:v>18.683332</c:v>
                </c:pt>
                <c:pt idx="2244">
                  <c:v>18.691666000000001</c:v>
                </c:pt>
                <c:pt idx="2245">
                  <c:v>18.699998999999998</c:v>
                </c:pt>
                <c:pt idx="2246">
                  <c:v>18.708331999999999</c:v>
                </c:pt>
                <c:pt idx="2247">
                  <c:v>18.716664999999999</c:v>
                </c:pt>
                <c:pt idx="2248">
                  <c:v>18.724997999999999</c:v>
                </c:pt>
                <c:pt idx="2249">
                  <c:v>18.733332000000001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18.758333</c:v>
                </c:pt>
                <c:pt idx="2253">
                  <c:v>18.766666000000001</c:v>
                </c:pt>
                <c:pt idx="2254">
                  <c:v>18.774999999999999</c:v>
                </c:pt>
                <c:pt idx="2255">
                  <c:v>18.783332999999999</c:v>
                </c:pt>
                <c:pt idx="2256">
                  <c:v>18.791665999999999</c:v>
                </c:pt>
                <c:pt idx="2257">
                  <c:v>18.799999</c:v>
                </c:pt>
                <c:pt idx="2258">
                  <c:v>18.808332</c:v>
                </c:pt>
                <c:pt idx="2259">
                  <c:v>18.816666000000001</c:v>
                </c:pt>
                <c:pt idx="2260">
                  <c:v>18.824998999999998</c:v>
                </c:pt>
                <c:pt idx="2261">
                  <c:v>18.833331999999999</c:v>
                </c:pt>
                <c:pt idx="2262">
                  <c:v>18.841664999999999</c:v>
                </c:pt>
                <c:pt idx="2263">
                  <c:v>18.849997999999999</c:v>
                </c:pt>
                <c:pt idx="2264">
                  <c:v>18.858332000000001</c:v>
                </c:pt>
                <c:pt idx="2265">
                  <c:v>18.866667</c:v>
                </c:pt>
                <c:pt idx="2266">
                  <c:v>18.875</c:v>
                </c:pt>
                <c:pt idx="2267">
                  <c:v>18.883333</c:v>
                </c:pt>
                <c:pt idx="2268">
                  <c:v>18.891666000000001</c:v>
                </c:pt>
                <c:pt idx="2269">
                  <c:v>18.899999999999999</c:v>
                </c:pt>
                <c:pt idx="2270">
                  <c:v>18.908332999999999</c:v>
                </c:pt>
                <c:pt idx="2271">
                  <c:v>18.916665999999999</c:v>
                </c:pt>
                <c:pt idx="2272">
                  <c:v>18.924999</c:v>
                </c:pt>
                <c:pt idx="2273">
                  <c:v>18.933332</c:v>
                </c:pt>
                <c:pt idx="2274">
                  <c:v>18.941666000000001</c:v>
                </c:pt>
                <c:pt idx="2275">
                  <c:v>18.949998999999998</c:v>
                </c:pt>
                <c:pt idx="2276">
                  <c:v>18.958331999999999</c:v>
                </c:pt>
                <c:pt idx="2277">
                  <c:v>18.966664999999999</c:v>
                </c:pt>
                <c:pt idx="2278">
                  <c:v>18.974997999999999</c:v>
                </c:pt>
                <c:pt idx="2279">
                  <c:v>18.983332000000001</c:v>
                </c:pt>
                <c:pt idx="2280">
                  <c:v>18.991667</c:v>
                </c:pt>
                <c:pt idx="2281">
                  <c:v>19</c:v>
                </c:pt>
                <c:pt idx="2282">
                  <c:v>19.008333</c:v>
                </c:pt>
                <c:pt idx="2283">
                  <c:v>19.016666000000001</c:v>
                </c:pt>
                <c:pt idx="2284">
                  <c:v>19.024999999999999</c:v>
                </c:pt>
                <c:pt idx="2285">
                  <c:v>19.033332999999999</c:v>
                </c:pt>
                <c:pt idx="2286">
                  <c:v>19.041665999999999</c:v>
                </c:pt>
                <c:pt idx="2287">
                  <c:v>19.049999</c:v>
                </c:pt>
                <c:pt idx="2288">
                  <c:v>19.058332</c:v>
                </c:pt>
                <c:pt idx="2289">
                  <c:v>19.066666000000001</c:v>
                </c:pt>
                <c:pt idx="2290">
                  <c:v>19.074998999999998</c:v>
                </c:pt>
                <c:pt idx="2291">
                  <c:v>19.083331999999999</c:v>
                </c:pt>
                <c:pt idx="2292">
                  <c:v>19.091664999999999</c:v>
                </c:pt>
                <c:pt idx="2293">
                  <c:v>19.099997999999999</c:v>
                </c:pt>
                <c:pt idx="2294">
                  <c:v>19.108332000000001</c:v>
                </c:pt>
                <c:pt idx="2295">
                  <c:v>19.116667</c:v>
                </c:pt>
                <c:pt idx="2296">
                  <c:v>19.125</c:v>
                </c:pt>
                <c:pt idx="2297">
                  <c:v>19.133333</c:v>
                </c:pt>
                <c:pt idx="2298">
                  <c:v>19.141666000000001</c:v>
                </c:pt>
                <c:pt idx="2299">
                  <c:v>19.149999999999999</c:v>
                </c:pt>
                <c:pt idx="2300">
                  <c:v>19.158332999999999</c:v>
                </c:pt>
                <c:pt idx="2301">
                  <c:v>19.166665999999999</c:v>
                </c:pt>
                <c:pt idx="2302">
                  <c:v>19.174999</c:v>
                </c:pt>
                <c:pt idx="2303">
                  <c:v>19.183332</c:v>
                </c:pt>
                <c:pt idx="2304">
                  <c:v>19.191666000000001</c:v>
                </c:pt>
                <c:pt idx="2305">
                  <c:v>19.199998999999998</c:v>
                </c:pt>
                <c:pt idx="2306">
                  <c:v>19.208331999999999</c:v>
                </c:pt>
                <c:pt idx="2307">
                  <c:v>19.216664999999999</c:v>
                </c:pt>
                <c:pt idx="2308">
                  <c:v>19.224997999999999</c:v>
                </c:pt>
                <c:pt idx="2309">
                  <c:v>19.233332000000001</c:v>
                </c:pt>
                <c:pt idx="2310">
                  <c:v>19.241667</c:v>
                </c:pt>
                <c:pt idx="2311">
                  <c:v>19.25</c:v>
                </c:pt>
                <c:pt idx="2312">
                  <c:v>19.258333</c:v>
                </c:pt>
                <c:pt idx="2313">
                  <c:v>19.266666000000001</c:v>
                </c:pt>
                <c:pt idx="2314">
                  <c:v>19.274999999999999</c:v>
                </c:pt>
                <c:pt idx="2315">
                  <c:v>19.283332999999999</c:v>
                </c:pt>
                <c:pt idx="2316">
                  <c:v>19.291665999999999</c:v>
                </c:pt>
                <c:pt idx="2317">
                  <c:v>19.299999</c:v>
                </c:pt>
                <c:pt idx="2318">
                  <c:v>19.308332</c:v>
                </c:pt>
                <c:pt idx="2319">
                  <c:v>19.316666000000001</c:v>
                </c:pt>
                <c:pt idx="2320">
                  <c:v>19.324998999999998</c:v>
                </c:pt>
                <c:pt idx="2321">
                  <c:v>19.333331999999999</c:v>
                </c:pt>
                <c:pt idx="2322">
                  <c:v>19.341664999999999</c:v>
                </c:pt>
                <c:pt idx="2323">
                  <c:v>19.349997999999999</c:v>
                </c:pt>
                <c:pt idx="2324">
                  <c:v>19.358332000000001</c:v>
                </c:pt>
                <c:pt idx="2325">
                  <c:v>19.366667</c:v>
                </c:pt>
                <c:pt idx="2326">
                  <c:v>19.375</c:v>
                </c:pt>
                <c:pt idx="2327">
                  <c:v>19.383333</c:v>
                </c:pt>
                <c:pt idx="2328">
                  <c:v>19.391666000000001</c:v>
                </c:pt>
                <c:pt idx="2329">
                  <c:v>19.399999999999999</c:v>
                </c:pt>
                <c:pt idx="2330">
                  <c:v>19.408332999999999</c:v>
                </c:pt>
                <c:pt idx="2331">
                  <c:v>19.416665999999999</c:v>
                </c:pt>
                <c:pt idx="2332">
                  <c:v>19.424999</c:v>
                </c:pt>
                <c:pt idx="2333">
                  <c:v>19.433332</c:v>
                </c:pt>
                <c:pt idx="2334">
                  <c:v>19.441666000000001</c:v>
                </c:pt>
                <c:pt idx="2335">
                  <c:v>19.449998999999998</c:v>
                </c:pt>
                <c:pt idx="2336">
                  <c:v>19.458331999999999</c:v>
                </c:pt>
                <c:pt idx="2337">
                  <c:v>19.466664999999999</c:v>
                </c:pt>
                <c:pt idx="2338">
                  <c:v>19.474997999999999</c:v>
                </c:pt>
                <c:pt idx="2339">
                  <c:v>19.483332000000001</c:v>
                </c:pt>
                <c:pt idx="2340">
                  <c:v>19.491667</c:v>
                </c:pt>
                <c:pt idx="2341">
                  <c:v>19.5</c:v>
                </c:pt>
                <c:pt idx="2342">
                  <c:v>19.508333</c:v>
                </c:pt>
                <c:pt idx="2343">
                  <c:v>19.516666000000001</c:v>
                </c:pt>
                <c:pt idx="2344">
                  <c:v>19.524999999999999</c:v>
                </c:pt>
                <c:pt idx="2345">
                  <c:v>19.533332999999999</c:v>
                </c:pt>
                <c:pt idx="2346">
                  <c:v>19.541665999999999</c:v>
                </c:pt>
                <c:pt idx="2347">
                  <c:v>19.549999</c:v>
                </c:pt>
                <c:pt idx="2348">
                  <c:v>19.558332</c:v>
                </c:pt>
                <c:pt idx="2349">
                  <c:v>19.566666000000001</c:v>
                </c:pt>
                <c:pt idx="2350">
                  <c:v>19.574998999999998</c:v>
                </c:pt>
                <c:pt idx="2351">
                  <c:v>19.583331999999999</c:v>
                </c:pt>
                <c:pt idx="2352">
                  <c:v>19.591664999999999</c:v>
                </c:pt>
                <c:pt idx="2353">
                  <c:v>19.599997999999999</c:v>
                </c:pt>
                <c:pt idx="2354">
                  <c:v>19.608332000000001</c:v>
                </c:pt>
                <c:pt idx="2355">
                  <c:v>19.616667</c:v>
                </c:pt>
                <c:pt idx="2356">
                  <c:v>19.625</c:v>
                </c:pt>
                <c:pt idx="2357">
                  <c:v>19.633333</c:v>
                </c:pt>
                <c:pt idx="2358">
                  <c:v>19.641666000000001</c:v>
                </c:pt>
                <c:pt idx="2359">
                  <c:v>19.649999999999999</c:v>
                </c:pt>
                <c:pt idx="2360">
                  <c:v>19.658332999999999</c:v>
                </c:pt>
                <c:pt idx="2361">
                  <c:v>19.666665999999999</c:v>
                </c:pt>
                <c:pt idx="2362">
                  <c:v>19.674999</c:v>
                </c:pt>
                <c:pt idx="2363">
                  <c:v>19.683332</c:v>
                </c:pt>
                <c:pt idx="2364">
                  <c:v>19.691666000000001</c:v>
                </c:pt>
                <c:pt idx="2365">
                  <c:v>19.699998999999998</c:v>
                </c:pt>
                <c:pt idx="2366">
                  <c:v>19.708331999999999</c:v>
                </c:pt>
                <c:pt idx="2367">
                  <c:v>19.716664999999999</c:v>
                </c:pt>
                <c:pt idx="2368">
                  <c:v>19.724997999999999</c:v>
                </c:pt>
                <c:pt idx="2369">
                  <c:v>19.733332000000001</c:v>
                </c:pt>
                <c:pt idx="2370">
                  <c:v>19.741667</c:v>
                </c:pt>
                <c:pt idx="2371">
                  <c:v>19.75</c:v>
                </c:pt>
                <c:pt idx="2372">
                  <c:v>19.758333</c:v>
                </c:pt>
                <c:pt idx="2373">
                  <c:v>19.766666000000001</c:v>
                </c:pt>
                <c:pt idx="2374">
                  <c:v>19.774999999999999</c:v>
                </c:pt>
                <c:pt idx="2375">
                  <c:v>19.783332999999999</c:v>
                </c:pt>
                <c:pt idx="2376">
                  <c:v>19.791665999999999</c:v>
                </c:pt>
                <c:pt idx="2377">
                  <c:v>19.799999</c:v>
                </c:pt>
                <c:pt idx="2378">
                  <c:v>19.808332</c:v>
                </c:pt>
                <c:pt idx="2379">
                  <c:v>19.816666000000001</c:v>
                </c:pt>
                <c:pt idx="2380">
                  <c:v>19.824998999999998</c:v>
                </c:pt>
                <c:pt idx="2381">
                  <c:v>19.833331999999999</c:v>
                </c:pt>
                <c:pt idx="2382">
                  <c:v>19.841664999999999</c:v>
                </c:pt>
                <c:pt idx="2383">
                  <c:v>19.849997999999999</c:v>
                </c:pt>
                <c:pt idx="2384">
                  <c:v>19.858332000000001</c:v>
                </c:pt>
                <c:pt idx="2385">
                  <c:v>19.866667</c:v>
                </c:pt>
                <c:pt idx="2386">
                  <c:v>19.875</c:v>
                </c:pt>
                <c:pt idx="2387">
                  <c:v>19.883333</c:v>
                </c:pt>
                <c:pt idx="2388">
                  <c:v>19.891666000000001</c:v>
                </c:pt>
                <c:pt idx="2389">
                  <c:v>19.899999999999999</c:v>
                </c:pt>
                <c:pt idx="2390">
                  <c:v>19.908332999999999</c:v>
                </c:pt>
                <c:pt idx="2391">
                  <c:v>19.916665999999999</c:v>
                </c:pt>
                <c:pt idx="2392">
                  <c:v>19.924999</c:v>
                </c:pt>
                <c:pt idx="2393">
                  <c:v>19.933332</c:v>
                </c:pt>
                <c:pt idx="2394">
                  <c:v>19.941666000000001</c:v>
                </c:pt>
                <c:pt idx="2395">
                  <c:v>19.949998999999998</c:v>
                </c:pt>
                <c:pt idx="2396">
                  <c:v>19.958331999999999</c:v>
                </c:pt>
                <c:pt idx="2397">
                  <c:v>19.966664999999999</c:v>
                </c:pt>
                <c:pt idx="2398">
                  <c:v>19.974997999999999</c:v>
                </c:pt>
                <c:pt idx="2399">
                  <c:v>19.983332000000001</c:v>
                </c:pt>
                <c:pt idx="2400">
                  <c:v>19.991667</c:v>
                </c:pt>
                <c:pt idx="2401">
                  <c:v>20</c:v>
                </c:pt>
              </c:numCache>
            </c:numRef>
          </c:xVal>
          <c:yVal>
            <c:numRef>
              <c:f>Sheet2!$B$2:$B$2403</c:f>
              <c:numCache>
                <c:formatCode>General</c:formatCode>
                <c:ptCount val="2402"/>
                <c:pt idx="0">
                  <c:v>60</c:v>
                </c:pt>
                <c:pt idx="1">
                  <c:v>60.000008000000001</c:v>
                </c:pt>
                <c:pt idx="2">
                  <c:v>60.000014999999998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60.000031</c:v>
                </c:pt>
                <c:pt idx="6">
                  <c:v>60.000031</c:v>
                </c:pt>
                <c:pt idx="7">
                  <c:v>60.000033999999999</c:v>
                </c:pt>
                <c:pt idx="8">
                  <c:v>60.000033999999999</c:v>
                </c:pt>
                <c:pt idx="9">
                  <c:v>60.000042000000001</c:v>
                </c:pt>
                <c:pt idx="10">
                  <c:v>60.000042000000001</c:v>
                </c:pt>
                <c:pt idx="11">
                  <c:v>60.000050000000002</c:v>
                </c:pt>
                <c:pt idx="12">
                  <c:v>60.000050000000002</c:v>
                </c:pt>
                <c:pt idx="13">
                  <c:v>60.000050000000002</c:v>
                </c:pt>
                <c:pt idx="14">
                  <c:v>60.003718999999997</c:v>
                </c:pt>
                <c:pt idx="15">
                  <c:v>60.006701999999997</c:v>
                </c:pt>
                <c:pt idx="16">
                  <c:v>60.009417999999997</c:v>
                </c:pt>
                <c:pt idx="17">
                  <c:v>60.011986</c:v>
                </c:pt>
                <c:pt idx="18">
                  <c:v>60.014502999999998</c:v>
                </c:pt>
                <c:pt idx="19">
                  <c:v>60.016978999999999</c:v>
                </c:pt>
                <c:pt idx="20">
                  <c:v>60.019421000000001</c:v>
                </c:pt>
                <c:pt idx="21">
                  <c:v>60.021842999999997</c:v>
                </c:pt>
                <c:pt idx="22">
                  <c:v>60.024261000000003</c:v>
                </c:pt>
                <c:pt idx="23">
                  <c:v>60.026657</c:v>
                </c:pt>
                <c:pt idx="24">
                  <c:v>60.029045000000004</c:v>
                </c:pt>
                <c:pt idx="25">
                  <c:v>60.031429000000003</c:v>
                </c:pt>
                <c:pt idx="26">
                  <c:v>60.033816999999999</c:v>
                </c:pt>
                <c:pt idx="27">
                  <c:v>60.036197999999999</c:v>
                </c:pt>
                <c:pt idx="28">
                  <c:v>60.038597000000003</c:v>
                </c:pt>
                <c:pt idx="29">
                  <c:v>60.040993</c:v>
                </c:pt>
                <c:pt idx="30">
                  <c:v>60.043407000000002</c:v>
                </c:pt>
                <c:pt idx="31">
                  <c:v>60.045841000000003</c:v>
                </c:pt>
                <c:pt idx="32">
                  <c:v>60.048279000000001</c:v>
                </c:pt>
                <c:pt idx="33">
                  <c:v>60.050719999999998</c:v>
                </c:pt>
                <c:pt idx="34">
                  <c:v>60.053192000000003</c:v>
                </c:pt>
                <c:pt idx="35">
                  <c:v>60.055667999999997</c:v>
                </c:pt>
                <c:pt idx="36">
                  <c:v>60.058151000000002</c:v>
                </c:pt>
                <c:pt idx="37">
                  <c:v>60.060631000000001</c:v>
                </c:pt>
                <c:pt idx="38">
                  <c:v>60.063129000000004</c:v>
                </c:pt>
                <c:pt idx="39">
                  <c:v>60.065617000000003</c:v>
                </c:pt>
                <c:pt idx="40">
                  <c:v>60.068114999999999</c:v>
                </c:pt>
                <c:pt idx="41">
                  <c:v>60.070602000000001</c:v>
                </c:pt>
                <c:pt idx="42">
                  <c:v>60.073093</c:v>
                </c:pt>
                <c:pt idx="43">
                  <c:v>60.075572999999999</c:v>
                </c:pt>
                <c:pt idx="44">
                  <c:v>60.078049</c:v>
                </c:pt>
                <c:pt idx="45">
                  <c:v>60.080523999999997</c:v>
                </c:pt>
                <c:pt idx="46">
                  <c:v>60.082985000000001</c:v>
                </c:pt>
                <c:pt idx="47">
                  <c:v>60.085438000000003</c:v>
                </c:pt>
                <c:pt idx="48">
                  <c:v>60.087882999999998</c:v>
                </c:pt>
                <c:pt idx="49">
                  <c:v>60.090328</c:v>
                </c:pt>
                <c:pt idx="50">
                  <c:v>60.092753999999999</c:v>
                </c:pt>
                <c:pt idx="51">
                  <c:v>60.095180999999997</c:v>
                </c:pt>
                <c:pt idx="52">
                  <c:v>60.097602999999999</c:v>
                </c:pt>
                <c:pt idx="53">
                  <c:v>60.100037</c:v>
                </c:pt>
                <c:pt idx="54">
                  <c:v>60.102432</c:v>
                </c:pt>
                <c:pt idx="55">
                  <c:v>60.104850999999996</c:v>
                </c:pt>
                <c:pt idx="56">
                  <c:v>60.107261999999999</c:v>
                </c:pt>
                <c:pt idx="57">
                  <c:v>60.109692000000003</c:v>
                </c:pt>
                <c:pt idx="58">
                  <c:v>60.112094999999997</c:v>
                </c:pt>
                <c:pt idx="59">
                  <c:v>60.114525</c:v>
                </c:pt>
                <c:pt idx="60">
                  <c:v>60.116959000000001</c:v>
                </c:pt>
                <c:pt idx="61">
                  <c:v>60.119419000000001</c:v>
                </c:pt>
                <c:pt idx="62">
                  <c:v>60.121856999999999</c:v>
                </c:pt>
                <c:pt idx="63">
                  <c:v>60.124324999999999</c:v>
                </c:pt>
                <c:pt idx="64">
                  <c:v>60.126807999999997</c:v>
                </c:pt>
                <c:pt idx="65">
                  <c:v>60.129317999999998</c:v>
                </c:pt>
                <c:pt idx="66">
                  <c:v>60.131813000000001</c:v>
                </c:pt>
                <c:pt idx="67">
                  <c:v>60.134346000000001</c:v>
                </c:pt>
                <c:pt idx="68">
                  <c:v>60.136893999999998</c:v>
                </c:pt>
                <c:pt idx="69">
                  <c:v>60.139462000000002</c:v>
                </c:pt>
                <c:pt idx="70">
                  <c:v>60.142029000000001</c:v>
                </c:pt>
                <c:pt idx="71">
                  <c:v>60.144623000000003</c:v>
                </c:pt>
                <c:pt idx="72">
                  <c:v>60.147235999999999</c:v>
                </c:pt>
                <c:pt idx="73">
                  <c:v>60.149867999999998</c:v>
                </c:pt>
                <c:pt idx="74">
                  <c:v>60.152493</c:v>
                </c:pt>
                <c:pt idx="75">
                  <c:v>60.155147999999997</c:v>
                </c:pt>
                <c:pt idx="76">
                  <c:v>60.157798999999997</c:v>
                </c:pt>
                <c:pt idx="77">
                  <c:v>60.160477</c:v>
                </c:pt>
                <c:pt idx="78">
                  <c:v>60.163136000000002</c:v>
                </c:pt>
                <c:pt idx="79">
                  <c:v>60.16581</c:v>
                </c:pt>
                <c:pt idx="80">
                  <c:v>60.168488000000004</c:v>
                </c:pt>
                <c:pt idx="81">
                  <c:v>60.171168999999999</c:v>
                </c:pt>
                <c:pt idx="82">
                  <c:v>60.173828</c:v>
                </c:pt>
                <c:pt idx="83">
                  <c:v>60.176490999999999</c:v>
                </c:pt>
                <c:pt idx="84">
                  <c:v>60.179141999999999</c:v>
                </c:pt>
                <c:pt idx="85">
                  <c:v>60.181789000000002</c:v>
                </c:pt>
                <c:pt idx="86">
                  <c:v>60.184413999999997</c:v>
                </c:pt>
                <c:pt idx="87">
                  <c:v>60.187018999999999</c:v>
                </c:pt>
                <c:pt idx="88">
                  <c:v>60.189605999999998</c:v>
                </c:pt>
                <c:pt idx="89">
                  <c:v>60.192180999999998</c:v>
                </c:pt>
                <c:pt idx="90">
                  <c:v>60.194721000000001</c:v>
                </c:pt>
                <c:pt idx="91">
                  <c:v>60.197239000000003</c:v>
                </c:pt>
                <c:pt idx="92">
                  <c:v>60.199730000000002</c:v>
                </c:pt>
                <c:pt idx="93">
                  <c:v>60.202193999999999</c:v>
                </c:pt>
                <c:pt idx="94">
                  <c:v>60.204619999999998</c:v>
                </c:pt>
                <c:pt idx="95">
                  <c:v>60.207016000000003</c:v>
                </c:pt>
                <c:pt idx="96">
                  <c:v>60.209377000000003</c:v>
                </c:pt>
                <c:pt idx="97">
                  <c:v>60.211708000000002</c:v>
                </c:pt>
                <c:pt idx="98">
                  <c:v>60.213996999999999</c:v>
                </c:pt>
                <c:pt idx="99">
                  <c:v>60.216251</c:v>
                </c:pt>
                <c:pt idx="100">
                  <c:v>60.218474999999998</c:v>
                </c:pt>
                <c:pt idx="101">
                  <c:v>60.220657000000003</c:v>
                </c:pt>
                <c:pt idx="102">
                  <c:v>60.222794</c:v>
                </c:pt>
                <c:pt idx="103">
                  <c:v>60.224907000000002</c:v>
                </c:pt>
                <c:pt idx="104">
                  <c:v>60.226970999999999</c:v>
                </c:pt>
                <c:pt idx="105">
                  <c:v>60.229019000000001</c:v>
                </c:pt>
                <c:pt idx="106">
                  <c:v>60.231006999999998</c:v>
                </c:pt>
                <c:pt idx="107">
                  <c:v>60.232967000000002</c:v>
                </c:pt>
                <c:pt idx="108">
                  <c:v>60.234898000000001</c:v>
                </c:pt>
                <c:pt idx="109">
                  <c:v>60.236794000000003</c:v>
                </c:pt>
                <c:pt idx="110">
                  <c:v>60.238650999999997</c:v>
                </c:pt>
                <c:pt idx="111">
                  <c:v>60.240482</c:v>
                </c:pt>
                <c:pt idx="112">
                  <c:v>60.242279000000003</c:v>
                </c:pt>
                <c:pt idx="113">
                  <c:v>60.244061000000002</c:v>
                </c:pt>
                <c:pt idx="114">
                  <c:v>60.245795999999999</c:v>
                </c:pt>
                <c:pt idx="115">
                  <c:v>60.247520000000002</c:v>
                </c:pt>
                <c:pt idx="116">
                  <c:v>60.249222000000003</c:v>
                </c:pt>
                <c:pt idx="117">
                  <c:v>60.250903999999998</c:v>
                </c:pt>
                <c:pt idx="118">
                  <c:v>60.252563000000002</c:v>
                </c:pt>
                <c:pt idx="119">
                  <c:v>60.254204000000001</c:v>
                </c:pt>
                <c:pt idx="120">
                  <c:v>60.255825000000002</c:v>
                </c:pt>
                <c:pt idx="121">
                  <c:v>60.257441999999998</c:v>
                </c:pt>
                <c:pt idx="122">
                  <c:v>60.259045</c:v>
                </c:pt>
                <c:pt idx="123">
                  <c:v>60.260632000000001</c:v>
                </c:pt>
                <c:pt idx="124">
                  <c:v>60.262214999999998</c:v>
                </c:pt>
                <c:pt idx="125">
                  <c:v>60.263786000000003</c:v>
                </c:pt>
                <c:pt idx="126">
                  <c:v>60.265354000000002</c:v>
                </c:pt>
                <c:pt idx="127">
                  <c:v>60.266911</c:v>
                </c:pt>
                <c:pt idx="128">
                  <c:v>60.268470999999998</c:v>
                </c:pt>
                <c:pt idx="129">
                  <c:v>60.270023000000002</c:v>
                </c:pt>
                <c:pt idx="130">
                  <c:v>60.271576000000003</c:v>
                </c:pt>
                <c:pt idx="131">
                  <c:v>60.273128999999997</c:v>
                </c:pt>
                <c:pt idx="132">
                  <c:v>60.274673</c:v>
                </c:pt>
                <c:pt idx="133">
                  <c:v>60.276218</c:v>
                </c:pt>
                <c:pt idx="134">
                  <c:v>60.277763</c:v>
                </c:pt>
                <c:pt idx="135">
                  <c:v>60.279308</c:v>
                </c:pt>
                <c:pt idx="136">
                  <c:v>60.280853</c:v>
                </c:pt>
                <c:pt idx="137">
                  <c:v>60.282390999999997</c:v>
                </c:pt>
                <c:pt idx="138">
                  <c:v>60.283935999999997</c:v>
                </c:pt>
                <c:pt idx="139">
                  <c:v>60.285473000000003</c:v>
                </c:pt>
                <c:pt idx="140">
                  <c:v>60.287002999999999</c:v>
                </c:pt>
                <c:pt idx="141">
                  <c:v>60.288527999999999</c:v>
                </c:pt>
                <c:pt idx="142">
                  <c:v>60.290058000000002</c:v>
                </c:pt>
                <c:pt idx="143">
                  <c:v>60.291573</c:v>
                </c:pt>
                <c:pt idx="144">
                  <c:v>60.293090999999997</c:v>
                </c:pt>
                <c:pt idx="145">
                  <c:v>60.294593999999996</c:v>
                </c:pt>
                <c:pt idx="146">
                  <c:v>60.296092999999999</c:v>
                </c:pt>
                <c:pt idx="147">
                  <c:v>60.297581000000001</c:v>
                </c:pt>
                <c:pt idx="148">
                  <c:v>60.299064999999999</c:v>
                </c:pt>
                <c:pt idx="149">
                  <c:v>60.300522000000001</c:v>
                </c:pt>
                <c:pt idx="150">
                  <c:v>60.301979000000003</c:v>
                </c:pt>
                <c:pt idx="151">
                  <c:v>60.303424999999997</c:v>
                </c:pt>
                <c:pt idx="152">
                  <c:v>60.304848</c:v>
                </c:pt>
                <c:pt idx="153">
                  <c:v>60.306258999999997</c:v>
                </c:pt>
                <c:pt idx="154">
                  <c:v>60.307659000000001</c:v>
                </c:pt>
                <c:pt idx="155">
                  <c:v>60.309040000000003</c:v>
                </c:pt>
                <c:pt idx="156">
                  <c:v>60.310397999999999</c:v>
                </c:pt>
                <c:pt idx="157">
                  <c:v>60.311745000000002</c:v>
                </c:pt>
                <c:pt idx="158">
                  <c:v>60.313068000000001</c:v>
                </c:pt>
                <c:pt idx="159">
                  <c:v>60.314368999999999</c:v>
                </c:pt>
                <c:pt idx="160">
                  <c:v>60.315658999999997</c:v>
                </c:pt>
                <c:pt idx="161">
                  <c:v>60.316921000000001</c:v>
                </c:pt>
                <c:pt idx="162">
                  <c:v>60.318161000000003</c:v>
                </c:pt>
                <c:pt idx="163">
                  <c:v>60.319381999999997</c:v>
                </c:pt>
                <c:pt idx="164">
                  <c:v>60.320582999999999</c:v>
                </c:pt>
                <c:pt idx="165">
                  <c:v>60.321758000000003</c:v>
                </c:pt>
                <c:pt idx="166">
                  <c:v>60.322918000000001</c:v>
                </c:pt>
                <c:pt idx="167">
                  <c:v>60.324047</c:v>
                </c:pt>
                <c:pt idx="168">
                  <c:v>60.325156999999997</c:v>
                </c:pt>
                <c:pt idx="169">
                  <c:v>60.326248</c:v>
                </c:pt>
                <c:pt idx="170">
                  <c:v>60.327316000000003</c:v>
                </c:pt>
                <c:pt idx="171">
                  <c:v>60.328361999999998</c:v>
                </c:pt>
                <c:pt idx="172">
                  <c:v>60.329383999999997</c:v>
                </c:pt>
                <c:pt idx="173">
                  <c:v>60.330382999999998</c:v>
                </c:pt>
                <c:pt idx="174">
                  <c:v>60.331364000000001</c:v>
                </c:pt>
                <c:pt idx="175">
                  <c:v>60.332329000000001</c:v>
                </c:pt>
                <c:pt idx="176">
                  <c:v>60.333275</c:v>
                </c:pt>
                <c:pt idx="177">
                  <c:v>60.334198000000001</c:v>
                </c:pt>
                <c:pt idx="178">
                  <c:v>60.335098000000002</c:v>
                </c:pt>
                <c:pt idx="179">
                  <c:v>60.335982999999999</c:v>
                </c:pt>
                <c:pt idx="180">
                  <c:v>60.336857000000002</c:v>
                </c:pt>
                <c:pt idx="181">
                  <c:v>60.337707999999999</c:v>
                </c:pt>
                <c:pt idx="182">
                  <c:v>60.338546999999998</c:v>
                </c:pt>
                <c:pt idx="183">
                  <c:v>60.339367000000003</c:v>
                </c:pt>
                <c:pt idx="184">
                  <c:v>60.340167999999998</c:v>
                </c:pt>
                <c:pt idx="185">
                  <c:v>60.340961</c:v>
                </c:pt>
                <c:pt idx="186">
                  <c:v>60.341743000000001</c:v>
                </c:pt>
                <c:pt idx="187">
                  <c:v>60.342498999999997</c:v>
                </c:pt>
                <c:pt idx="188">
                  <c:v>60.343249999999998</c:v>
                </c:pt>
                <c:pt idx="189">
                  <c:v>60.343994000000002</c:v>
                </c:pt>
                <c:pt idx="190">
                  <c:v>60.344718999999998</c:v>
                </c:pt>
                <c:pt idx="191">
                  <c:v>60.345432000000002</c:v>
                </c:pt>
                <c:pt idx="192">
                  <c:v>60.346133999999999</c:v>
                </c:pt>
                <c:pt idx="193">
                  <c:v>60.346828000000002</c:v>
                </c:pt>
                <c:pt idx="194">
                  <c:v>60.347507</c:v>
                </c:pt>
                <c:pt idx="195">
                  <c:v>60.348179000000002</c:v>
                </c:pt>
                <c:pt idx="196">
                  <c:v>60.348838999999998</c:v>
                </c:pt>
                <c:pt idx="197">
                  <c:v>60.34948</c:v>
                </c:pt>
                <c:pt idx="198">
                  <c:v>60.350116999999997</c:v>
                </c:pt>
                <c:pt idx="199">
                  <c:v>60.350738999999997</c:v>
                </c:pt>
                <c:pt idx="200">
                  <c:v>60.351363999999997</c:v>
                </c:pt>
                <c:pt idx="201">
                  <c:v>60.351954999999997</c:v>
                </c:pt>
                <c:pt idx="202">
                  <c:v>60.352558000000002</c:v>
                </c:pt>
                <c:pt idx="203">
                  <c:v>60.353141999999998</c:v>
                </c:pt>
                <c:pt idx="204">
                  <c:v>60.353706000000003</c:v>
                </c:pt>
                <c:pt idx="205">
                  <c:v>60.354267</c:v>
                </c:pt>
                <c:pt idx="206">
                  <c:v>60.354824000000001</c:v>
                </c:pt>
                <c:pt idx="207">
                  <c:v>60.355362</c:v>
                </c:pt>
                <c:pt idx="208">
                  <c:v>60.355888</c:v>
                </c:pt>
                <c:pt idx="209">
                  <c:v>60.356400000000001</c:v>
                </c:pt>
                <c:pt idx="210">
                  <c:v>60.356907</c:v>
                </c:pt>
                <c:pt idx="211">
                  <c:v>60.357399000000001</c:v>
                </c:pt>
                <c:pt idx="212">
                  <c:v>60.357880000000002</c:v>
                </c:pt>
                <c:pt idx="213">
                  <c:v>60.358345</c:v>
                </c:pt>
                <c:pt idx="214">
                  <c:v>60.358806999999999</c:v>
                </c:pt>
                <c:pt idx="215">
                  <c:v>60.359253000000002</c:v>
                </c:pt>
                <c:pt idx="216">
                  <c:v>60.359687999999998</c:v>
                </c:pt>
                <c:pt idx="217">
                  <c:v>60.360104</c:v>
                </c:pt>
                <c:pt idx="218">
                  <c:v>60.360518999999996</c:v>
                </c:pt>
                <c:pt idx="219">
                  <c:v>60.360916000000003</c:v>
                </c:pt>
                <c:pt idx="220">
                  <c:v>60.361297999999998</c:v>
                </c:pt>
                <c:pt idx="221">
                  <c:v>60.361668000000002</c:v>
                </c:pt>
                <c:pt idx="222">
                  <c:v>60.362034000000001</c:v>
                </c:pt>
                <c:pt idx="223">
                  <c:v>60.362385000000003</c:v>
                </c:pt>
                <c:pt idx="224">
                  <c:v>60.362727999999997</c:v>
                </c:pt>
                <c:pt idx="225">
                  <c:v>60.363048999999997</c:v>
                </c:pt>
                <c:pt idx="226">
                  <c:v>60.363373000000003</c:v>
                </c:pt>
                <c:pt idx="227">
                  <c:v>60.363678</c:v>
                </c:pt>
                <c:pt idx="228">
                  <c:v>60.363971999999997</c:v>
                </c:pt>
                <c:pt idx="229">
                  <c:v>60.364249999999998</c:v>
                </c:pt>
                <c:pt idx="230">
                  <c:v>60.364528999999997</c:v>
                </c:pt>
                <c:pt idx="231">
                  <c:v>60.364795999999998</c:v>
                </c:pt>
                <c:pt idx="232">
                  <c:v>60.365043999999997</c:v>
                </c:pt>
                <c:pt idx="233">
                  <c:v>60.365279999999998</c:v>
                </c:pt>
                <c:pt idx="234">
                  <c:v>60.365524000000001</c:v>
                </c:pt>
                <c:pt idx="235">
                  <c:v>60.365746000000001</c:v>
                </c:pt>
                <c:pt idx="236">
                  <c:v>60.365966999999998</c:v>
                </c:pt>
                <c:pt idx="237">
                  <c:v>60.366168999999999</c:v>
                </c:pt>
                <c:pt idx="238">
                  <c:v>60.366366999999997</c:v>
                </c:pt>
                <c:pt idx="239">
                  <c:v>60.366562000000002</c:v>
                </c:pt>
                <c:pt idx="240">
                  <c:v>60.366748999999999</c:v>
                </c:pt>
                <c:pt idx="241">
                  <c:v>60.366912999999997</c:v>
                </c:pt>
                <c:pt idx="242">
                  <c:v>60.367085000000003</c:v>
                </c:pt>
                <c:pt idx="243">
                  <c:v>60.367249000000001</c:v>
                </c:pt>
                <c:pt idx="244">
                  <c:v>60.367396999999997</c:v>
                </c:pt>
                <c:pt idx="245">
                  <c:v>60.367534999999997</c:v>
                </c:pt>
                <c:pt idx="246">
                  <c:v>60.367676000000003</c:v>
                </c:pt>
                <c:pt idx="247">
                  <c:v>60.367804999999997</c:v>
                </c:pt>
                <c:pt idx="248">
                  <c:v>60.367919999999998</c:v>
                </c:pt>
                <c:pt idx="249">
                  <c:v>60.368026999999998</c:v>
                </c:pt>
                <c:pt idx="250">
                  <c:v>60.368141000000001</c:v>
                </c:pt>
                <c:pt idx="251">
                  <c:v>60.36824</c:v>
                </c:pt>
                <c:pt idx="252">
                  <c:v>60.368327999999998</c:v>
                </c:pt>
                <c:pt idx="253">
                  <c:v>60.368400999999999</c:v>
                </c:pt>
                <c:pt idx="254">
                  <c:v>60.368484000000002</c:v>
                </c:pt>
                <c:pt idx="255">
                  <c:v>60.368549000000002</c:v>
                </c:pt>
                <c:pt idx="256">
                  <c:v>60.368599000000003</c:v>
                </c:pt>
                <c:pt idx="257">
                  <c:v>60.368645000000001</c:v>
                </c:pt>
                <c:pt idx="258">
                  <c:v>60.368687000000001</c:v>
                </c:pt>
                <c:pt idx="259">
                  <c:v>60.368713</c:v>
                </c:pt>
                <c:pt idx="260">
                  <c:v>60.368729000000002</c:v>
                </c:pt>
                <c:pt idx="261">
                  <c:v>60.368729000000002</c:v>
                </c:pt>
                <c:pt idx="262">
                  <c:v>60.368735999999998</c:v>
                </c:pt>
                <c:pt idx="263">
                  <c:v>60.368721000000001</c:v>
                </c:pt>
                <c:pt idx="264">
                  <c:v>60.368698000000002</c:v>
                </c:pt>
                <c:pt idx="265">
                  <c:v>60.368656000000001</c:v>
                </c:pt>
                <c:pt idx="266">
                  <c:v>60.368614000000001</c:v>
                </c:pt>
                <c:pt idx="267">
                  <c:v>60.368557000000003</c:v>
                </c:pt>
                <c:pt idx="268">
                  <c:v>60.368484000000002</c:v>
                </c:pt>
                <c:pt idx="269">
                  <c:v>60.368400999999999</c:v>
                </c:pt>
                <c:pt idx="270">
                  <c:v>60.368313000000001</c:v>
                </c:pt>
                <c:pt idx="271">
                  <c:v>60.368206000000001</c:v>
                </c:pt>
                <c:pt idx="272">
                  <c:v>60.368084000000003</c:v>
                </c:pt>
                <c:pt idx="273">
                  <c:v>60.36795</c:v>
                </c:pt>
                <c:pt idx="274">
                  <c:v>60.367812999999998</c:v>
                </c:pt>
                <c:pt idx="275">
                  <c:v>60.367657000000001</c:v>
                </c:pt>
                <c:pt idx="276">
                  <c:v>60.367493000000003</c:v>
                </c:pt>
                <c:pt idx="277">
                  <c:v>60.367305999999999</c:v>
                </c:pt>
                <c:pt idx="278">
                  <c:v>60.367119000000002</c:v>
                </c:pt>
                <c:pt idx="279">
                  <c:v>60.366912999999997</c:v>
                </c:pt>
                <c:pt idx="280">
                  <c:v>60.366698999999997</c:v>
                </c:pt>
                <c:pt idx="281">
                  <c:v>60.36647</c:v>
                </c:pt>
                <c:pt idx="282">
                  <c:v>60.366233999999999</c:v>
                </c:pt>
                <c:pt idx="283">
                  <c:v>60.365982000000002</c:v>
                </c:pt>
                <c:pt idx="284">
                  <c:v>60.365723000000003</c:v>
                </c:pt>
                <c:pt idx="285">
                  <c:v>60.365451999999998</c:v>
                </c:pt>
                <c:pt idx="286">
                  <c:v>60.365181</c:v>
                </c:pt>
                <c:pt idx="287">
                  <c:v>60.364887000000003</c:v>
                </c:pt>
                <c:pt idx="288">
                  <c:v>60.364593999999997</c:v>
                </c:pt>
                <c:pt idx="289">
                  <c:v>60.364280999999998</c:v>
                </c:pt>
                <c:pt idx="290">
                  <c:v>60.363971999999997</c:v>
                </c:pt>
                <c:pt idx="291">
                  <c:v>60.363650999999997</c:v>
                </c:pt>
                <c:pt idx="292">
                  <c:v>60.363318999999997</c:v>
                </c:pt>
                <c:pt idx="293">
                  <c:v>60.362983999999997</c:v>
                </c:pt>
                <c:pt idx="294">
                  <c:v>60.362648</c:v>
                </c:pt>
                <c:pt idx="295">
                  <c:v>60.362304999999999</c:v>
                </c:pt>
                <c:pt idx="296">
                  <c:v>60.361953999999997</c:v>
                </c:pt>
                <c:pt idx="297">
                  <c:v>60.361590999999997</c:v>
                </c:pt>
                <c:pt idx="298">
                  <c:v>60.361240000000002</c:v>
                </c:pt>
                <c:pt idx="299">
                  <c:v>60.360874000000003</c:v>
                </c:pt>
                <c:pt idx="300">
                  <c:v>60.360512</c:v>
                </c:pt>
                <c:pt idx="301">
                  <c:v>60.360137999999999</c:v>
                </c:pt>
                <c:pt idx="302">
                  <c:v>60.359768000000003</c:v>
                </c:pt>
                <c:pt idx="303">
                  <c:v>60.359394000000002</c:v>
                </c:pt>
                <c:pt idx="304">
                  <c:v>60.359023999999998</c:v>
                </c:pt>
                <c:pt idx="305">
                  <c:v>60.358643000000001</c:v>
                </c:pt>
                <c:pt idx="306">
                  <c:v>60.358272999999997</c:v>
                </c:pt>
                <c:pt idx="307">
                  <c:v>60.357891000000002</c:v>
                </c:pt>
                <c:pt idx="308">
                  <c:v>60.357512999999997</c:v>
                </c:pt>
                <c:pt idx="309">
                  <c:v>60.357135999999997</c:v>
                </c:pt>
                <c:pt idx="310">
                  <c:v>60.356762000000003</c:v>
                </c:pt>
                <c:pt idx="311">
                  <c:v>60.356383999999998</c:v>
                </c:pt>
                <c:pt idx="312">
                  <c:v>60.356003000000001</c:v>
                </c:pt>
                <c:pt idx="313">
                  <c:v>60.355618</c:v>
                </c:pt>
                <c:pt idx="314">
                  <c:v>60.355246999999999</c:v>
                </c:pt>
                <c:pt idx="315">
                  <c:v>60.354866000000001</c:v>
                </c:pt>
                <c:pt idx="316">
                  <c:v>60.354488000000003</c:v>
                </c:pt>
                <c:pt idx="317">
                  <c:v>60.354103000000002</c:v>
                </c:pt>
                <c:pt idx="318">
                  <c:v>60.353729000000001</c:v>
                </c:pt>
                <c:pt idx="319">
                  <c:v>60.353344</c:v>
                </c:pt>
                <c:pt idx="320">
                  <c:v>60.352966000000002</c:v>
                </c:pt>
                <c:pt idx="321">
                  <c:v>60.352576999999997</c:v>
                </c:pt>
                <c:pt idx="322">
                  <c:v>60.352200000000003</c:v>
                </c:pt>
                <c:pt idx="323">
                  <c:v>60.351813999999997</c:v>
                </c:pt>
                <c:pt idx="324">
                  <c:v>60.351424999999999</c:v>
                </c:pt>
                <c:pt idx="325">
                  <c:v>60.351031999999996</c:v>
                </c:pt>
                <c:pt idx="326">
                  <c:v>60.350647000000002</c:v>
                </c:pt>
                <c:pt idx="327">
                  <c:v>60.350245999999999</c:v>
                </c:pt>
                <c:pt idx="328">
                  <c:v>60.349854000000001</c:v>
                </c:pt>
                <c:pt idx="329">
                  <c:v>60.349445000000003</c:v>
                </c:pt>
                <c:pt idx="330">
                  <c:v>60.349044999999997</c:v>
                </c:pt>
                <c:pt idx="331">
                  <c:v>60.348636999999997</c:v>
                </c:pt>
                <c:pt idx="332">
                  <c:v>60.348221000000002</c:v>
                </c:pt>
                <c:pt idx="333">
                  <c:v>60.347800999999997</c:v>
                </c:pt>
                <c:pt idx="334">
                  <c:v>60.347385000000003</c:v>
                </c:pt>
                <c:pt idx="335">
                  <c:v>60.346953999999997</c:v>
                </c:pt>
                <c:pt idx="336">
                  <c:v>60.346519000000001</c:v>
                </c:pt>
                <c:pt idx="337">
                  <c:v>60.346077000000001</c:v>
                </c:pt>
                <c:pt idx="338">
                  <c:v>60.345641999999998</c:v>
                </c:pt>
                <c:pt idx="339">
                  <c:v>60.345188</c:v>
                </c:pt>
                <c:pt idx="340">
                  <c:v>60.344729999999998</c:v>
                </c:pt>
                <c:pt idx="341">
                  <c:v>60.344268999999997</c:v>
                </c:pt>
                <c:pt idx="342">
                  <c:v>60.343803000000001</c:v>
                </c:pt>
                <c:pt idx="343">
                  <c:v>60.343330000000002</c:v>
                </c:pt>
                <c:pt idx="344">
                  <c:v>60.342841999999997</c:v>
                </c:pt>
                <c:pt idx="345">
                  <c:v>60.342350000000003</c:v>
                </c:pt>
                <c:pt idx="346">
                  <c:v>60.341866000000003</c:v>
                </c:pt>
                <c:pt idx="347">
                  <c:v>60.341361999999997</c:v>
                </c:pt>
                <c:pt idx="348">
                  <c:v>60.340862000000001</c:v>
                </c:pt>
                <c:pt idx="349">
                  <c:v>60.340339999999998</c:v>
                </c:pt>
                <c:pt idx="350">
                  <c:v>60.339824999999998</c:v>
                </c:pt>
                <c:pt idx="351">
                  <c:v>60.339302000000004</c:v>
                </c:pt>
                <c:pt idx="352">
                  <c:v>60.338776000000003</c:v>
                </c:pt>
                <c:pt idx="353">
                  <c:v>60.338230000000003</c:v>
                </c:pt>
                <c:pt idx="354">
                  <c:v>60.337691999999997</c:v>
                </c:pt>
                <c:pt idx="355">
                  <c:v>60.337150999999999</c:v>
                </c:pt>
                <c:pt idx="356">
                  <c:v>60.336593999999998</c:v>
                </c:pt>
                <c:pt idx="357">
                  <c:v>60.336033</c:v>
                </c:pt>
                <c:pt idx="358">
                  <c:v>60.335476</c:v>
                </c:pt>
                <c:pt idx="359">
                  <c:v>60.334910999999998</c:v>
                </c:pt>
                <c:pt idx="360">
                  <c:v>60.334339</c:v>
                </c:pt>
                <c:pt idx="361">
                  <c:v>60.333759000000001</c:v>
                </c:pt>
                <c:pt idx="362">
                  <c:v>60.333187000000002</c:v>
                </c:pt>
                <c:pt idx="363">
                  <c:v>60.332599999999999</c:v>
                </c:pt>
                <c:pt idx="364">
                  <c:v>60.332016000000003</c:v>
                </c:pt>
                <c:pt idx="365">
                  <c:v>60.331420999999999</c:v>
                </c:pt>
                <c:pt idx="366">
                  <c:v>60.330832999999998</c:v>
                </c:pt>
                <c:pt idx="367">
                  <c:v>60.330241999999998</c:v>
                </c:pt>
                <c:pt idx="368">
                  <c:v>60.329639</c:v>
                </c:pt>
                <c:pt idx="369">
                  <c:v>60.329040999999997</c:v>
                </c:pt>
                <c:pt idx="370">
                  <c:v>60.328437999999998</c:v>
                </c:pt>
                <c:pt idx="371">
                  <c:v>60.327838999999997</c:v>
                </c:pt>
                <c:pt idx="372">
                  <c:v>60.327229000000003</c:v>
                </c:pt>
                <c:pt idx="373">
                  <c:v>60.326622</c:v>
                </c:pt>
                <c:pt idx="374">
                  <c:v>60.326011999999999</c:v>
                </c:pt>
                <c:pt idx="375">
                  <c:v>60.325405000000003</c:v>
                </c:pt>
                <c:pt idx="376">
                  <c:v>60.324798999999999</c:v>
                </c:pt>
                <c:pt idx="377">
                  <c:v>60.324176999999999</c:v>
                </c:pt>
                <c:pt idx="378">
                  <c:v>60.323566</c:v>
                </c:pt>
                <c:pt idx="379">
                  <c:v>60.322960000000002</c:v>
                </c:pt>
                <c:pt idx="380">
                  <c:v>60.322346000000003</c:v>
                </c:pt>
                <c:pt idx="381">
                  <c:v>60.321724000000003</c:v>
                </c:pt>
                <c:pt idx="382">
                  <c:v>60.321114000000001</c:v>
                </c:pt>
                <c:pt idx="383">
                  <c:v>60.320492000000002</c:v>
                </c:pt>
                <c:pt idx="384">
                  <c:v>60.319878000000003</c:v>
                </c:pt>
                <c:pt idx="385">
                  <c:v>60.319256000000003</c:v>
                </c:pt>
                <c:pt idx="386">
                  <c:v>60.318644999999997</c:v>
                </c:pt>
                <c:pt idx="387">
                  <c:v>60.318030999999998</c:v>
                </c:pt>
                <c:pt idx="388">
                  <c:v>60.317410000000002</c:v>
                </c:pt>
                <c:pt idx="389">
                  <c:v>60.316788000000003</c:v>
                </c:pt>
                <c:pt idx="390">
                  <c:v>60.316177000000003</c:v>
                </c:pt>
                <c:pt idx="391">
                  <c:v>60.315556000000001</c:v>
                </c:pt>
                <c:pt idx="392">
                  <c:v>60.314940999999997</c:v>
                </c:pt>
                <c:pt idx="393">
                  <c:v>60.314326999999999</c:v>
                </c:pt>
                <c:pt idx="394">
                  <c:v>60.313713</c:v>
                </c:pt>
                <c:pt idx="395">
                  <c:v>60.313094999999997</c:v>
                </c:pt>
                <c:pt idx="396">
                  <c:v>60.312480999999998</c:v>
                </c:pt>
                <c:pt idx="397">
                  <c:v>60.311858999999998</c:v>
                </c:pt>
                <c:pt idx="398">
                  <c:v>60.311248999999997</c:v>
                </c:pt>
                <c:pt idx="399">
                  <c:v>60.310634999999998</c:v>
                </c:pt>
                <c:pt idx="400">
                  <c:v>60.310028000000003</c:v>
                </c:pt>
                <c:pt idx="401">
                  <c:v>60.309413999999997</c:v>
                </c:pt>
                <c:pt idx="402">
                  <c:v>60.308804000000002</c:v>
                </c:pt>
                <c:pt idx="403">
                  <c:v>60.308197</c:v>
                </c:pt>
                <c:pt idx="404">
                  <c:v>60.307583000000001</c:v>
                </c:pt>
                <c:pt idx="405">
                  <c:v>60.306972999999999</c:v>
                </c:pt>
                <c:pt idx="406">
                  <c:v>60.306373999999998</c:v>
                </c:pt>
                <c:pt idx="407">
                  <c:v>60.305762999999999</c:v>
                </c:pt>
                <c:pt idx="408">
                  <c:v>60.305163999999998</c:v>
                </c:pt>
                <c:pt idx="409">
                  <c:v>60.304561999999997</c:v>
                </c:pt>
                <c:pt idx="410">
                  <c:v>60.303963000000003</c:v>
                </c:pt>
                <c:pt idx="411">
                  <c:v>60.303367999999999</c:v>
                </c:pt>
                <c:pt idx="412">
                  <c:v>60.302768999999998</c:v>
                </c:pt>
                <c:pt idx="413">
                  <c:v>60.302174000000001</c:v>
                </c:pt>
                <c:pt idx="414">
                  <c:v>60.301582000000003</c:v>
                </c:pt>
                <c:pt idx="415">
                  <c:v>60.300995</c:v>
                </c:pt>
                <c:pt idx="416">
                  <c:v>60.300400000000003</c:v>
                </c:pt>
                <c:pt idx="417">
                  <c:v>60.299812000000003</c:v>
                </c:pt>
                <c:pt idx="418">
                  <c:v>60.299232000000003</c:v>
                </c:pt>
                <c:pt idx="419">
                  <c:v>60.298656000000001</c:v>
                </c:pt>
                <c:pt idx="420">
                  <c:v>60.298076999999999</c:v>
                </c:pt>
                <c:pt idx="421">
                  <c:v>60.297497</c:v>
                </c:pt>
                <c:pt idx="422">
                  <c:v>60.296917000000001</c:v>
                </c:pt>
                <c:pt idx="423">
                  <c:v>60.296345000000002</c:v>
                </c:pt>
                <c:pt idx="424">
                  <c:v>60.295772999999997</c:v>
                </c:pt>
                <c:pt idx="425">
                  <c:v>60.295208000000002</c:v>
                </c:pt>
                <c:pt idx="426">
                  <c:v>60.294643000000001</c:v>
                </c:pt>
                <c:pt idx="427">
                  <c:v>60.294079000000004</c:v>
                </c:pt>
                <c:pt idx="428">
                  <c:v>60.293509999999998</c:v>
                </c:pt>
                <c:pt idx="429">
                  <c:v>60.292946000000001</c:v>
                </c:pt>
                <c:pt idx="430">
                  <c:v>60.292389</c:v>
                </c:pt>
                <c:pt idx="431">
                  <c:v>60.291831999999999</c:v>
                </c:pt>
                <c:pt idx="432">
                  <c:v>60.291283</c:v>
                </c:pt>
                <c:pt idx="433">
                  <c:v>60.290722000000002</c:v>
                </c:pt>
                <c:pt idx="434">
                  <c:v>60.290173000000003</c:v>
                </c:pt>
                <c:pt idx="435">
                  <c:v>60.289619000000002</c:v>
                </c:pt>
                <c:pt idx="436">
                  <c:v>60.289070000000002</c:v>
                </c:pt>
                <c:pt idx="437">
                  <c:v>60.288521000000003</c:v>
                </c:pt>
                <c:pt idx="438">
                  <c:v>60.287967999999999</c:v>
                </c:pt>
                <c:pt idx="439">
                  <c:v>60.287426000000004</c:v>
                </c:pt>
                <c:pt idx="440">
                  <c:v>60.286873</c:v>
                </c:pt>
                <c:pt idx="441">
                  <c:v>60.286330999999997</c:v>
                </c:pt>
                <c:pt idx="442">
                  <c:v>60.285789000000001</c:v>
                </c:pt>
                <c:pt idx="443">
                  <c:v>60.285243999999999</c:v>
                </c:pt>
                <c:pt idx="444">
                  <c:v>60.284694999999999</c:v>
                </c:pt>
                <c:pt idx="445">
                  <c:v>60.284148999999999</c:v>
                </c:pt>
                <c:pt idx="446">
                  <c:v>60.283607000000003</c:v>
                </c:pt>
                <c:pt idx="447">
                  <c:v>60.283062000000001</c:v>
                </c:pt>
                <c:pt idx="448">
                  <c:v>60.282519999999998</c:v>
                </c:pt>
                <c:pt idx="449">
                  <c:v>60.281975000000003</c:v>
                </c:pt>
                <c:pt idx="450">
                  <c:v>60.281433</c:v>
                </c:pt>
                <c:pt idx="451">
                  <c:v>60.280887999999997</c:v>
                </c:pt>
                <c:pt idx="452">
                  <c:v>60.280346000000002</c:v>
                </c:pt>
                <c:pt idx="453">
                  <c:v>60.279800000000002</c:v>
                </c:pt>
                <c:pt idx="454">
                  <c:v>60.279259000000003</c:v>
                </c:pt>
                <c:pt idx="455">
                  <c:v>60.278713000000003</c:v>
                </c:pt>
                <c:pt idx="456">
                  <c:v>60.278171999999998</c:v>
                </c:pt>
                <c:pt idx="457">
                  <c:v>60.277625999999998</c:v>
                </c:pt>
                <c:pt idx="458">
                  <c:v>60.277084000000002</c:v>
                </c:pt>
                <c:pt idx="459">
                  <c:v>60.276539</c:v>
                </c:pt>
                <c:pt idx="460">
                  <c:v>60.275996999999997</c:v>
                </c:pt>
                <c:pt idx="461">
                  <c:v>60.275452000000001</c:v>
                </c:pt>
                <c:pt idx="462">
                  <c:v>60.274909999999998</c:v>
                </c:pt>
                <c:pt idx="463">
                  <c:v>60.274363999999998</c:v>
                </c:pt>
                <c:pt idx="464">
                  <c:v>60.273826999999997</c:v>
                </c:pt>
                <c:pt idx="465">
                  <c:v>60.273277</c:v>
                </c:pt>
                <c:pt idx="466">
                  <c:v>60.272742999999998</c:v>
                </c:pt>
                <c:pt idx="467">
                  <c:v>60.272198000000003</c:v>
                </c:pt>
                <c:pt idx="468">
                  <c:v>60.271659999999997</c:v>
                </c:pt>
                <c:pt idx="469">
                  <c:v>60.271118000000001</c:v>
                </c:pt>
                <c:pt idx="470">
                  <c:v>60.270580000000002</c:v>
                </c:pt>
                <c:pt idx="471">
                  <c:v>60.270046000000001</c:v>
                </c:pt>
                <c:pt idx="472">
                  <c:v>60.269508000000002</c:v>
                </c:pt>
                <c:pt idx="473">
                  <c:v>60.268970000000003</c:v>
                </c:pt>
                <c:pt idx="474">
                  <c:v>60.268436000000001</c:v>
                </c:pt>
                <c:pt idx="475">
                  <c:v>60.267906000000004</c:v>
                </c:pt>
                <c:pt idx="476">
                  <c:v>60.267375999999999</c:v>
                </c:pt>
                <c:pt idx="477">
                  <c:v>60.266841999999997</c:v>
                </c:pt>
                <c:pt idx="478">
                  <c:v>60.266319000000003</c:v>
                </c:pt>
                <c:pt idx="479">
                  <c:v>60.265788999999998</c:v>
                </c:pt>
                <c:pt idx="480">
                  <c:v>60.265265999999997</c:v>
                </c:pt>
                <c:pt idx="481">
                  <c:v>60.264744</c:v>
                </c:pt>
                <c:pt idx="482">
                  <c:v>60.264220999999999</c:v>
                </c:pt>
                <c:pt idx="483">
                  <c:v>60.263705999999999</c:v>
                </c:pt>
                <c:pt idx="484">
                  <c:v>60.263190999999999</c:v>
                </c:pt>
                <c:pt idx="485">
                  <c:v>60.262672000000002</c:v>
                </c:pt>
                <c:pt idx="486">
                  <c:v>60.262160999999999</c:v>
                </c:pt>
                <c:pt idx="487">
                  <c:v>60.261654</c:v>
                </c:pt>
                <c:pt idx="488">
                  <c:v>60.261147000000001</c:v>
                </c:pt>
                <c:pt idx="489">
                  <c:v>60.260646999999999</c:v>
                </c:pt>
                <c:pt idx="490">
                  <c:v>60.260147000000003</c:v>
                </c:pt>
                <c:pt idx="491">
                  <c:v>60.259644000000002</c:v>
                </c:pt>
                <c:pt idx="492">
                  <c:v>60.259151000000003</c:v>
                </c:pt>
                <c:pt idx="493">
                  <c:v>60.258651999999998</c:v>
                </c:pt>
                <c:pt idx="494">
                  <c:v>60.258163000000003</c:v>
                </c:pt>
                <c:pt idx="495">
                  <c:v>60.257679000000003</c:v>
                </c:pt>
                <c:pt idx="496">
                  <c:v>60.257190999999999</c:v>
                </c:pt>
                <c:pt idx="497">
                  <c:v>60.256706000000001</c:v>
                </c:pt>
                <c:pt idx="498">
                  <c:v>60.256225999999998</c:v>
                </c:pt>
                <c:pt idx="499">
                  <c:v>60.255744999999997</c:v>
                </c:pt>
                <c:pt idx="500">
                  <c:v>60.255276000000002</c:v>
                </c:pt>
                <c:pt idx="501">
                  <c:v>60.254795000000001</c:v>
                </c:pt>
                <c:pt idx="502">
                  <c:v>60.254330000000003</c:v>
                </c:pt>
                <c:pt idx="503">
                  <c:v>60.253864</c:v>
                </c:pt>
                <c:pt idx="504">
                  <c:v>60.253402999999999</c:v>
                </c:pt>
                <c:pt idx="505">
                  <c:v>60.252937000000003</c:v>
                </c:pt>
                <c:pt idx="506">
                  <c:v>60.252479999999998</c:v>
                </c:pt>
                <c:pt idx="507">
                  <c:v>60.252021999999997</c:v>
                </c:pt>
                <c:pt idx="508">
                  <c:v>60.251572000000003</c:v>
                </c:pt>
                <c:pt idx="509">
                  <c:v>60.251114000000001</c:v>
                </c:pt>
                <c:pt idx="510">
                  <c:v>60.250667999999997</c:v>
                </c:pt>
                <c:pt idx="511">
                  <c:v>60.250216999999999</c:v>
                </c:pt>
                <c:pt idx="512">
                  <c:v>60.249775</c:v>
                </c:pt>
                <c:pt idx="513">
                  <c:v>60.249332000000003</c:v>
                </c:pt>
                <c:pt idx="514">
                  <c:v>60.248894</c:v>
                </c:pt>
                <c:pt idx="515">
                  <c:v>60.248458999999997</c:v>
                </c:pt>
                <c:pt idx="516">
                  <c:v>60.248024000000001</c:v>
                </c:pt>
                <c:pt idx="517">
                  <c:v>60.247593000000002</c:v>
                </c:pt>
                <c:pt idx="518">
                  <c:v>60.247162000000003</c:v>
                </c:pt>
                <c:pt idx="519">
                  <c:v>60.246735000000001</c:v>
                </c:pt>
                <c:pt idx="520">
                  <c:v>60.246310999999999</c:v>
                </c:pt>
                <c:pt idx="521">
                  <c:v>60.245883999999997</c:v>
                </c:pt>
                <c:pt idx="522">
                  <c:v>60.245468000000002</c:v>
                </c:pt>
                <c:pt idx="523">
                  <c:v>60.245049000000002</c:v>
                </c:pt>
                <c:pt idx="524">
                  <c:v>60.244633</c:v>
                </c:pt>
                <c:pt idx="525">
                  <c:v>60.244216999999999</c:v>
                </c:pt>
                <c:pt idx="526">
                  <c:v>60.243800999999998</c:v>
                </c:pt>
                <c:pt idx="527">
                  <c:v>60.243392999999998</c:v>
                </c:pt>
                <c:pt idx="528">
                  <c:v>60.242989000000001</c:v>
                </c:pt>
                <c:pt idx="529">
                  <c:v>60.242584000000001</c:v>
                </c:pt>
                <c:pt idx="530">
                  <c:v>60.242179999999998</c:v>
                </c:pt>
                <c:pt idx="531">
                  <c:v>60.241779000000001</c:v>
                </c:pt>
                <c:pt idx="532">
                  <c:v>60.241385999999999</c:v>
                </c:pt>
                <c:pt idx="533">
                  <c:v>60.240989999999996</c:v>
                </c:pt>
                <c:pt idx="534">
                  <c:v>60.240589</c:v>
                </c:pt>
                <c:pt idx="535">
                  <c:v>60.240203999999999</c:v>
                </c:pt>
                <c:pt idx="536">
                  <c:v>60.239811000000003</c:v>
                </c:pt>
                <c:pt idx="537">
                  <c:v>60.239432999999998</c:v>
                </c:pt>
                <c:pt idx="538">
                  <c:v>60.239044</c:v>
                </c:pt>
                <c:pt idx="539">
                  <c:v>60.238667</c:v>
                </c:pt>
                <c:pt idx="540">
                  <c:v>60.238289000000002</c:v>
                </c:pt>
                <c:pt idx="541">
                  <c:v>60.237907</c:v>
                </c:pt>
                <c:pt idx="542">
                  <c:v>60.237537000000003</c:v>
                </c:pt>
                <c:pt idx="543">
                  <c:v>60.237164</c:v>
                </c:pt>
                <c:pt idx="544">
                  <c:v>60.236801</c:v>
                </c:pt>
                <c:pt idx="545">
                  <c:v>60.236435</c:v>
                </c:pt>
                <c:pt idx="546">
                  <c:v>60.236069000000001</c:v>
                </c:pt>
                <c:pt idx="547">
                  <c:v>60.235714000000002</c:v>
                </c:pt>
                <c:pt idx="548">
                  <c:v>60.235354999999998</c:v>
                </c:pt>
                <c:pt idx="549">
                  <c:v>60.234997</c:v>
                </c:pt>
                <c:pt idx="550">
                  <c:v>60.234645999999998</c:v>
                </c:pt>
                <c:pt idx="551">
                  <c:v>60.234302999999997</c:v>
                </c:pt>
                <c:pt idx="552">
                  <c:v>60.233958999999999</c:v>
                </c:pt>
                <c:pt idx="553">
                  <c:v>60.233615999999998</c:v>
                </c:pt>
                <c:pt idx="554">
                  <c:v>60.233280000000001</c:v>
                </c:pt>
                <c:pt idx="555">
                  <c:v>60.232944000000003</c:v>
                </c:pt>
                <c:pt idx="556">
                  <c:v>60.232616</c:v>
                </c:pt>
                <c:pt idx="557">
                  <c:v>60.232284999999997</c:v>
                </c:pt>
                <c:pt idx="558">
                  <c:v>60.231955999999997</c:v>
                </c:pt>
                <c:pt idx="559">
                  <c:v>60.231636000000002</c:v>
                </c:pt>
                <c:pt idx="560">
                  <c:v>60.231318999999999</c:v>
                </c:pt>
                <c:pt idx="561">
                  <c:v>60.231006999999998</c:v>
                </c:pt>
                <c:pt idx="562">
                  <c:v>60.230690000000003</c:v>
                </c:pt>
                <c:pt idx="563">
                  <c:v>60.230384999999998</c:v>
                </c:pt>
                <c:pt idx="564">
                  <c:v>60.230083</c:v>
                </c:pt>
                <c:pt idx="565">
                  <c:v>60.229773999999999</c:v>
                </c:pt>
                <c:pt idx="566">
                  <c:v>60.229484999999997</c:v>
                </c:pt>
                <c:pt idx="567">
                  <c:v>60.229182999999999</c:v>
                </c:pt>
                <c:pt idx="568">
                  <c:v>60.228897000000003</c:v>
                </c:pt>
                <c:pt idx="569">
                  <c:v>60.228603</c:v>
                </c:pt>
                <c:pt idx="570">
                  <c:v>60.228316999999997</c:v>
                </c:pt>
                <c:pt idx="571">
                  <c:v>60.228039000000003</c:v>
                </c:pt>
                <c:pt idx="572">
                  <c:v>60.227760000000004</c:v>
                </c:pt>
                <c:pt idx="573">
                  <c:v>60.227477999999998</c:v>
                </c:pt>
                <c:pt idx="574">
                  <c:v>60.227207</c:v>
                </c:pt>
                <c:pt idx="575">
                  <c:v>60.226936000000002</c:v>
                </c:pt>
                <c:pt idx="576">
                  <c:v>60.226664999999997</c:v>
                </c:pt>
                <c:pt idx="577">
                  <c:v>60.226398000000003</c:v>
                </c:pt>
                <c:pt idx="578">
                  <c:v>60.226134999999999</c:v>
                </c:pt>
                <c:pt idx="579">
                  <c:v>60.225876</c:v>
                </c:pt>
                <c:pt idx="580">
                  <c:v>60.225619999999999</c:v>
                </c:pt>
                <c:pt idx="581">
                  <c:v>60.225364999999996</c:v>
                </c:pt>
                <c:pt idx="582">
                  <c:v>60.225113</c:v>
                </c:pt>
                <c:pt idx="583">
                  <c:v>60.224860999999997</c:v>
                </c:pt>
                <c:pt idx="584">
                  <c:v>60.224612999999998</c:v>
                </c:pt>
                <c:pt idx="585">
                  <c:v>60.224361000000002</c:v>
                </c:pt>
                <c:pt idx="586">
                  <c:v>60.224117</c:v>
                </c:pt>
                <c:pt idx="587">
                  <c:v>60.223877000000002</c:v>
                </c:pt>
                <c:pt idx="588">
                  <c:v>60.223640000000003</c:v>
                </c:pt>
                <c:pt idx="589">
                  <c:v>60.223396000000001</c:v>
                </c:pt>
                <c:pt idx="590">
                  <c:v>60.22316</c:v>
                </c:pt>
                <c:pt idx="591">
                  <c:v>60.222923000000002</c:v>
                </c:pt>
                <c:pt idx="592">
                  <c:v>60.222693999999997</c:v>
                </c:pt>
                <c:pt idx="593">
                  <c:v>60.222458000000003</c:v>
                </c:pt>
                <c:pt idx="594">
                  <c:v>60.222228999999999</c:v>
                </c:pt>
                <c:pt idx="595">
                  <c:v>60.222000000000001</c:v>
                </c:pt>
                <c:pt idx="596">
                  <c:v>60.221770999999997</c:v>
                </c:pt>
                <c:pt idx="597">
                  <c:v>60.221550000000001</c:v>
                </c:pt>
                <c:pt idx="598">
                  <c:v>60.221321000000003</c:v>
                </c:pt>
                <c:pt idx="599">
                  <c:v>60.2211</c:v>
                </c:pt>
                <c:pt idx="600">
                  <c:v>60.220878999999996</c:v>
                </c:pt>
                <c:pt idx="601">
                  <c:v>60.220657000000003</c:v>
                </c:pt>
                <c:pt idx="602">
                  <c:v>60.220444000000001</c:v>
                </c:pt>
                <c:pt idx="603">
                  <c:v>60.220219</c:v>
                </c:pt>
                <c:pt idx="604">
                  <c:v>60.220005</c:v>
                </c:pt>
                <c:pt idx="605">
                  <c:v>60.219791000000001</c:v>
                </c:pt>
                <c:pt idx="606">
                  <c:v>60.219577999999998</c:v>
                </c:pt>
                <c:pt idx="607">
                  <c:v>60.219360000000002</c:v>
                </c:pt>
                <c:pt idx="608">
                  <c:v>60.219154000000003</c:v>
                </c:pt>
                <c:pt idx="609">
                  <c:v>60.218941000000001</c:v>
                </c:pt>
                <c:pt idx="610">
                  <c:v>60.218730999999998</c:v>
                </c:pt>
                <c:pt idx="611">
                  <c:v>60.218525</c:v>
                </c:pt>
                <c:pt idx="612">
                  <c:v>60.218319000000001</c:v>
                </c:pt>
                <c:pt idx="613">
                  <c:v>60.218108999999998</c:v>
                </c:pt>
                <c:pt idx="614">
                  <c:v>60.217911000000001</c:v>
                </c:pt>
                <c:pt idx="615">
                  <c:v>60.217700999999998</c:v>
                </c:pt>
                <c:pt idx="616">
                  <c:v>60.217503000000001</c:v>
                </c:pt>
                <c:pt idx="617">
                  <c:v>60.217300000000002</c:v>
                </c:pt>
                <c:pt idx="618">
                  <c:v>60.217101999999997</c:v>
                </c:pt>
                <c:pt idx="619">
                  <c:v>60.216900000000003</c:v>
                </c:pt>
                <c:pt idx="620">
                  <c:v>60.216701999999998</c:v>
                </c:pt>
                <c:pt idx="621">
                  <c:v>60.216507</c:v>
                </c:pt>
                <c:pt idx="622">
                  <c:v>60.216315999999999</c:v>
                </c:pt>
                <c:pt idx="623">
                  <c:v>60.216113999999997</c:v>
                </c:pt>
                <c:pt idx="624">
                  <c:v>60.215919</c:v>
                </c:pt>
                <c:pt idx="625">
                  <c:v>60.215729000000003</c:v>
                </c:pt>
                <c:pt idx="626">
                  <c:v>60.215533999999998</c:v>
                </c:pt>
                <c:pt idx="627">
                  <c:v>60.215347000000001</c:v>
                </c:pt>
                <c:pt idx="628">
                  <c:v>60.215156999999998</c:v>
                </c:pt>
                <c:pt idx="629">
                  <c:v>60.214970000000001</c:v>
                </c:pt>
                <c:pt idx="630">
                  <c:v>60.214782999999997</c:v>
                </c:pt>
                <c:pt idx="631">
                  <c:v>60.214599999999997</c:v>
                </c:pt>
                <c:pt idx="632">
                  <c:v>60.214413</c:v>
                </c:pt>
                <c:pt idx="633">
                  <c:v>60.214225999999996</c:v>
                </c:pt>
                <c:pt idx="634">
                  <c:v>60.214039</c:v>
                </c:pt>
                <c:pt idx="635">
                  <c:v>60.213859999999997</c:v>
                </c:pt>
                <c:pt idx="636">
                  <c:v>60.213676</c:v>
                </c:pt>
                <c:pt idx="637">
                  <c:v>60.213496999999997</c:v>
                </c:pt>
                <c:pt idx="638">
                  <c:v>60.213318000000001</c:v>
                </c:pt>
                <c:pt idx="639">
                  <c:v>60.213138999999998</c:v>
                </c:pt>
                <c:pt idx="640">
                  <c:v>60.212958999999998</c:v>
                </c:pt>
                <c:pt idx="641">
                  <c:v>60.212788000000003</c:v>
                </c:pt>
                <c:pt idx="642">
                  <c:v>60.212615999999997</c:v>
                </c:pt>
                <c:pt idx="643">
                  <c:v>60.212437000000001</c:v>
                </c:pt>
                <c:pt idx="644">
                  <c:v>60.212265000000002</c:v>
                </c:pt>
                <c:pt idx="645">
                  <c:v>60.212100999999997</c:v>
                </c:pt>
                <c:pt idx="646">
                  <c:v>60.211928999999998</c:v>
                </c:pt>
                <c:pt idx="647">
                  <c:v>60.211765</c:v>
                </c:pt>
                <c:pt idx="648">
                  <c:v>60.211601000000002</c:v>
                </c:pt>
                <c:pt idx="649">
                  <c:v>60.211436999999997</c:v>
                </c:pt>
                <c:pt idx="650">
                  <c:v>60.211272999999998</c:v>
                </c:pt>
                <c:pt idx="651">
                  <c:v>60.211112999999997</c:v>
                </c:pt>
                <c:pt idx="652">
                  <c:v>60.210957000000001</c:v>
                </c:pt>
                <c:pt idx="653">
                  <c:v>60.210808</c:v>
                </c:pt>
                <c:pt idx="654">
                  <c:v>60.210650999999999</c:v>
                </c:pt>
                <c:pt idx="655">
                  <c:v>60.210498999999999</c:v>
                </c:pt>
                <c:pt idx="656">
                  <c:v>60.210349999999998</c:v>
                </c:pt>
                <c:pt idx="657">
                  <c:v>60.210205000000002</c:v>
                </c:pt>
                <c:pt idx="658">
                  <c:v>60.210056000000002</c:v>
                </c:pt>
                <c:pt idx="659">
                  <c:v>60.209918999999999</c:v>
                </c:pt>
                <c:pt idx="660">
                  <c:v>60.209778</c:v>
                </c:pt>
                <c:pt idx="661">
                  <c:v>60.209648000000001</c:v>
                </c:pt>
                <c:pt idx="662">
                  <c:v>60.209510999999999</c:v>
                </c:pt>
                <c:pt idx="663">
                  <c:v>60.209377000000003</c:v>
                </c:pt>
                <c:pt idx="664">
                  <c:v>60.209254999999999</c:v>
                </c:pt>
                <c:pt idx="665">
                  <c:v>60.209125999999998</c:v>
                </c:pt>
                <c:pt idx="666">
                  <c:v>60.209003000000003</c:v>
                </c:pt>
                <c:pt idx="667">
                  <c:v>60.208885000000002</c:v>
                </c:pt>
                <c:pt idx="668">
                  <c:v>60.208770999999999</c:v>
                </c:pt>
                <c:pt idx="669">
                  <c:v>60.208655999999998</c:v>
                </c:pt>
                <c:pt idx="670">
                  <c:v>60.208545999999998</c:v>
                </c:pt>
                <c:pt idx="671">
                  <c:v>60.208430999999997</c:v>
                </c:pt>
                <c:pt idx="672">
                  <c:v>60.208331999999999</c:v>
                </c:pt>
                <c:pt idx="673">
                  <c:v>60.208233</c:v>
                </c:pt>
                <c:pt idx="674">
                  <c:v>60.208126</c:v>
                </c:pt>
                <c:pt idx="675">
                  <c:v>60.208030999999998</c:v>
                </c:pt>
                <c:pt idx="676">
                  <c:v>60.207939000000003</c:v>
                </c:pt>
                <c:pt idx="677">
                  <c:v>60.207847999999998</c:v>
                </c:pt>
                <c:pt idx="678">
                  <c:v>60.207751999999999</c:v>
                </c:pt>
                <c:pt idx="679">
                  <c:v>60.207667999999998</c:v>
                </c:pt>
                <c:pt idx="680">
                  <c:v>60.207580999999998</c:v>
                </c:pt>
                <c:pt idx="681">
                  <c:v>60.207504</c:v>
                </c:pt>
                <c:pt idx="682">
                  <c:v>60.207424000000003</c:v>
                </c:pt>
                <c:pt idx="683">
                  <c:v>60.207343999999999</c:v>
                </c:pt>
                <c:pt idx="684">
                  <c:v>60.207267999999999</c:v>
                </c:pt>
                <c:pt idx="685">
                  <c:v>60.207194999999999</c:v>
                </c:pt>
                <c:pt idx="686">
                  <c:v>60.207123000000003</c:v>
                </c:pt>
                <c:pt idx="687">
                  <c:v>60.207053999999999</c:v>
                </c:pt>
                <c:pt idx="688">
                  <c:v>60.206989</c:v>
                </c:pt>
                <c:pt idx="689">
                  <c:v>60.206924000000001</c:v>
                </c:pt>
                <c:pt idx="690">
                  <c:v>60.206851999999998</c:v>
                </c:pt>
                <c:pt idx="691">
                  <c:v>60.206786999999998</c:v>
                </c:pt>
                <c:pt idx="692">
                  <c:v>60.20673</c:v>
                </c:pt>
                <c:pt idx="693">
                  <c:v>60.206665000000001</c:v>
                </c:pt>
                <c:pt idx="694">
                  <c:v>60.206608000000003</c:v>
                </c:pt>
                <c:pt idx="695">
                  <c:v>60.206550999999997</c:v>
                </c:pt>
                <c:pt idx="696">
                  <c:v>60.206493000000002</c:v>
                </c:pt>
                <c:pt idx="697">
                  <c:v>60.206435999999997</c:v>
                </c:pt>
                <c:pt idx="698">
                  <c:v>60.206378999999998</c:v>
                </c:pt>
                <c:pt idx="699">
                  <c:v>60.206328999999997</c:v>
                </c:pt>
                <c:pt idx="700">
                  <c:v>60.206271999999998</c:v>
                </c:pt>
                <c:pt idx="701">
                  <c:v>60.206223000000001</c:v>
                </c:pt>
                <c:pt idx="702">
                  <c:v>60.206164999999999</c:v>
                </c:pt>
                <c:pt idx="703">
                  <c:v>60.206116000000002</c:v>
                </c:pt>
                <c:pt idx="704">
                  <c:v>60.206066</c:v>
                </c:pt>
                <c:pt idx="705">
                  <c:v>60.206017000000003</c:v>
                </c:pt>
                <c:pt idx="706">
                  <c:v>60.205962999999997</c:v>
                </c:pt>
                <c:pt idx="707">
                  <c:v>60.205914</c:v>
                </c:pt>
                <c:pt idx="708">
                  <c:v>60.205871999999999</c:v>
                </c:pt>
                <c:pt idx="709">
                  <c:v>60.205821999999998</c:v>
                </c:pt>
                <c:pt idx="710">
                  <c:v>60.205772000000003</c:v>
                </c:pt>
                <c:pt idx="711">
                  <c:v>60.205730000000003</c:v>
                </c:pt>
                <c:pt idx="712">
                  <c:v>60.205680999999998</c:v>
                </c:pt>
                <c:pt idx="713">
                  <c:v>60.205635000000001</c:v>
                </c:pt>
                <c:pt idx="714">
                  <c:v>60.205584999999999</c:v>
                </c:pt>
                <c:pt idx="715">
                  <c:v>60.205544000000003</c:v>
                </c:pt>
                <c:pt idx="716">
                  <c:v>60.205494000000002</c:v>
                </c:pt>
                <c:pt idx="717">
                  <c:v>60.205452000000001</c:v>
                </c:pt>
                <c:pt idx="718">
                  <c:v>60.205406000000004</c:v>
                </c:pt>
                <c:pt idx="719">
                  <c:v>60.205356999999999</c:v>
                </c:pt>
                <c:pt idx="720">
                  <c:v>60.205314999999999</c:v>
                </c:pt>
                <c:pt idx="721">
                  <c:v>60.205272999999998</c:v>
                </c:pt>
                <c:pt idx="722">
                  <c:v>60.205227000000001</c:v>
                </c:pt>
                <c:pt idx="723">
                  <c:v>60.205185</c:v>
                </c:pt>
                <c:pt idx="724">
                  <c:v>60.205143</c:v>
                </c:pt>
                <c:pt idx="725">
                  <c:v>60.205100999999999</c:v>
                </c:pt>
                <c:pt idx="726">
                  <c:v>60.205055000000002</c:v>
                </c:pt>
                <c:pt idx="727">
                  <c:v>60.205013000000001</c:v>
                </c:pt>
                <c:pt idx="728">
                  <c:v>60.204971</c:v>
                </c:pt>
                <c:pt idx="729">
                  <c:v>60.204929</c:v>
                </c:pt>
                <c:pt idx="730">
                  <c:v>60.204884</c:v>
                </c:pt>
                <c:pt idx="731">
                  <c:v>60.204841999999999</c:v>
                </c:pt>
                <c:pt idx="732">
                  <c:v>60.204799999999999</c:v>
                </c:pt>
                <c:pt idx="733">
                  <c:v>60.204757999999998</c:v>
                </c:pt>
                <c:pt idx="734">
                  <c:v>60.204712000000001</c:v>
                </c:pt>
                <c:pt idx="735">
                  <c:v>60.20467</c:v>
                </c:pt>
                <c:pt idx="736">
                  <c:v>60.204636000000001</c:v>
                </c:pt>
                <c:pt idx="737">
                  <c:v>60.204590000000003</c:v>
                </c:pt>
                <c:pt idx="738">
                  <c:v>60.204548000000003</c:v>
                </c:pt>
                <c:pt idx="739">
                  <c:v>60.204506000000002</c:v>
                </c:pt>
                <c:pt idx="740">
                  <c:v>60.204464000000002</c:v>
                </c:pt>
                <c:pt idx="741">
                  <c:v>60.204425999999998</c:v>
                </c:pt>
                <c:pt idx="742">
                  <c:v>60.204383999999997</c:v>
                </c:pt>
                <c:pt idx="743">
                  <c:v>60.204341999999997</c:v>
                </c:pt>
                <c:pt idx="744">
                  <c:v>60.204300000000003</c:v>
                </c:pt>
                <c:pt idx="745">
                  <c:v>60.204253999999999</c:v>
                </c:pt>
                <c:pt idx="746">
                  <c:v>60.204211999999998</c:v>
                </c:pt>
                <c:pt idx="747">
                  <c:v>60.204177999999999</c:v>
                </c:pt>
                <c:pt idx="748">
                  <c:v>60.204132000000001</c:v>
                </c:pt>
                <c:pt idx="749">
                  <c:v>60.204090000000001</c:v>
                </c:pt>
                <c:pt idx="750">
                  <c:v>60.204056000000001</c:v>
                </c:pt>
                <c:pt idx="751">
                  <c:v>60.204014000000001</c:v>
                </c:pt>
                <c:pt idx="752">
                  <c:v>60.203968000000003</c:v>
                </c:pt>
                <c:pt idx="753">
                  <c:v>60.203933999999997</c:v>
                </c:pt>
                <c:pt idx="754">
                  <c:v>60.203892000000003</c:v>
                </c:pt>
                <c:pt idx="755">
                  <c:v>60.203854</c:v>
                </c:pt>
                <c:pt idx="756">
                  <c:v>60.203819000000003</c:v>
                </c:pt>
                <c:pt idx="757">
                  <c:v>60.203777000000002</c:v>
                </c:pt>
                <c:pt idx="758">
                  <c:v>60.203738999999999</c:v>
                </c:pt>
                <c:pt idx="759">
                  <c:v>60.203704999999999</c:v>
                </c:pt>
                <c:pt idx="760">
                  <c:v>60.203662999999999</c:v>
                </c:pt>
                <c:pt idx="761">
                  <c:v>60.203631999999999</c:v>
                </c:pt>
                <c:pt idx="762">
                  <c:v>60.203598</c:v>
                </c:pt>
                <c:pt idx="763">
                  <c:v>60.203560000000003</c:v>
                </c:pt>
                <c:pt idx="764">
                  <c:v>60.203525999999997</c:v>
                </c:pt>
                <c:pt idx="765">
                  <c:v>60.203491</c:v>
                </c:pt>
                <c:pt idx="766">
                  <c:v>60.203460999999997</c:v>
                </c:pt>
                <c:pt idx="767">
                  <c:v>60.203426</c:v>
                </c:pt>
                <c:pt idx="768">
                  <c:v>60.203395999999998</c:v>
                </c:pt>
                <c:pt idx="769">
                  <c:v>60.203361999999998</c:v>
                </c:pt>
                <c:pt idx="770">
                  <c:v>60.203330999999999</c:v>
                </c:pt>
                <c:pt idx="771">
                  <c:v>60.203304000000003</c:v>
                </c:pt>
                <c:pt idx="772">
                  <c:v>60.203277999999997</c:v>
                </c:pt>
                <c:pt idx="773">
                  <c:v>60.203246999999998</c:v>
                </c:pt>
                <c:pt idx="774">
                  <c:v>60.203217000000002</c:v>
                </c:pt>
                <c:pt idx="775">
                  <c:v>60.203197000000003</c:v>
                </c:pt>
                <c:pt idx="776">
                  <c:v>60.203167000000001</c:v>
                </c:pt>
                <c:pt idx="777">
                  <c:v>60.203147999999999</c:v>
                </c:pt>
                <c:pt idx="778">
                  <c:v>60.203116999999999</c:v>
                </c:pt>
                <c:pt idx="779">
                  <c:v>60.203097999999997</c:v>
                </c:pt>
                <c:pt idx="780">
                  <c:v>60.203074999999998</c:v>
                </c:pt>
                <c:pt idx="781">
                  <c:v>60.203052999999997</c:v>
                </c:pt>
                <c:pt idx="782">
                  <c:v>60.203032999999998</c:v>
                </c:pt>
                <c:pt idx="783">
                  <c:v>60.203010999999996</c:v>
                </c:pt>
                <c:pt idx="784">
                  <c:v>60.202987999999998</c:v>
                </c:pt>
                <c:pt idx="785">
                  <c:v>60.202976</c:v>
                </c:pt>
                <c:pt idx="786">
                  <c:v>60.202953000000001</c:v>
                </c:pt>
                <c:pt idx="787">
                  <c:v>60.202933999999999</c:v>
                </c:pt>
                <c:pt idx="788">
                  <c:v>60.202919000000001</c:v>
                </c:pt>
                <c:pt idx="789">
                  <c:v>60.202896000000003</c:v>
                </c:pt>
                <c:pt idx="790">
                  <c:v>60.202880999999998</c:v>
                </c:pt>
                <c:pt idx="791">
                  <c:v>60.202862000000003</c:v>
                </c:pt>
                <c:pt idx="792">
                  <c:v>60.202846999999998</c:v>
                </c:pt>
                <c:pt idx="793">
                  <c:v>60.202831000000003</c:v>
                </c:pt>
                <c:pt idx="794">
                  <c:v>60.202820000000003</c:v>
                </c:pt>
                <c:pt idx="795">
                  <c:v>60.202804999999998</c:v>
                </c:pt>
                <c:pt idx="796">
                  <c:v>60.202781999999999</c:v>
                </c:pt>
                <c:pt idx="797">
                  <c:v>60.202773999999998</c:v>
                </c:pt>
                <c:pt idx="798">
                  <c:v>60.202759</c:v>
                </c:pt>
                <c:pt idx="799">
                  <c:v>60.202747000000002</c:v>
                </c:pt>
                <c:pt idx="800">
                  <c:v>60.202731999999997</c:v>
                </c:pt>
                <c:pt idx="801">
                  <c:v>60.202717</c:v>
                </c:pt>
                <c:pt idx="802">
                  <c:v>60.202705000000002</c:v>
                </c:pt>
                <c:pt idx="803">
                  <c:v>60.202697999999998</c:v>
                </c:pt>
                <c:pt idx="804">
                  <c:v>60.202682000000003</c:v>
                </c:pt>
                <c:pt idx="805">
                  <c:v>60.202666999999998</c:v>
                </c:pt>
                <c:pt idx="806">
                  <c:v>60.202660000000002</c:v>
                </c:pt>
                <c:pt idx="807">
                  <c:v>60.202643999999999</c:v>
                </c:pt>
                <c:pt idx="808">
                  <c:v>60.202641</c:v>
                </c:pt>
                <c:pt idx="809">
                  <c:v>60.202624999999998</c:v>
                </c:pt>
                <c:pt idx="810">
                  <c:v>60.202618000000001</c:v>
                </c:pt>
                <c:pt idx="811">
                  <c:v>60.202601999999999</c:v>
                </c:pt>
                <c:pt idx="812">
                  <c:v>60.202595000000002</c:v>
                </c:pt>
                <c:pt idx="813">
                  <c:v>60.202590999999998</c:v>
                </c:pt>
                <c:pt idx="814">
                  <c:v>60.202582999999997</c:v>
                </c:pt>
                <c:pt idx="815">
                  <c:v>60.202576000000001</c:v>
                </c:pt>
                <c:pt idx="816">
                  <c:v>60.202567999999999</c:v>
                </c:pt>
                <c:pt idx="817">
                  <c:v>60.202559999999998</c:v>
                </c:pt>
                <c:pt idx="818">
                  <c:v>60.202553000000002</c:v>
                </c:pt>
                <c:pt idx="819">
                  <c:v>60.202545000000001</c:v>
                </c:pt>
                <c:pt idx="820">
                  <c:v>60.202537999999997</c:v>
                </c:pt>
                <c:pt idx="821">
                  <c:v>60.202537999999997</c:v>
                </c:pt>
                <c:pt idx="822">
                  <c:v>60.202530000000003</c:v>
                </c:pt>
                <c:pt idx="823">
                  <c:v>60.202525999999999</c:v>
                </c:pt>
                <c:pt idx="824">
                  <c:v>60.202525999999999</c:v>
                </c:pt>
                <c:pt idx="825">
                  <c:v>60.202517999999998</c:v>
                </c:pt>
                <c:pt idx="826">
                  <c:v>60.202517999999998</c:v>
                </c:pt>
                <c:pt idx="827">
                  <c:v>60.202517999999998</c:v>
                </c:pt>
                <c:pt idx="828">
                  <c:v>60.202511000000001</c:v>
                </c:pt>
                <c:pt idx="829">
                  <c:v>60.202511000000001</c:v>
                </c:pt>
                <c:pt idx="830">
                  <c:v>60.202511000000001</c:v>
                </c:pt>
                <c:pt idx="831">
                  <c:v>60.202511000000001</c:v>
                </c:pt>
                <c:pt idx="832">
                  <c:v>60.202503</c:v>
                </c:pt>
                <c:pt idx="833">
                  <c:v>60.202503</c:v>
                </c:pt>
                <c:pt idx="834">
                  <c:v>60.202503</c:v>
                </c:pt>
                <c:pt idx="835">
                  <c:v>60.202503</c:v>
                </c:pt>
                <c:pt idx="836">
                  <c:v>60.202503</c:v>
                </c:pt>
                <c:pt idx="837">
                  <c:v>60.202503</c:v>
                </c:pt>
                <c:pt idx="838">
                  <c:v>60.202503</c:v>
                </c:pt>
                <c:pt idx="839">
                  <c:v>60.202503</c:v>
                </c:pt>
                <c:pt idx="840">
                  <c:v>60.202503</c:v>
                </c:pt>
                <c:pt idx="841">
                  <c:v>60.202503</c:v>
                </c:pt>
                <c:pt idx="842">
                  <c:v>60.202503</c:v>
                </c:pt>
                <c:pt idx="843">
                  <c:v>60.202503</c:v>
                </c:pt>
                <c:pt idx="844">
                  <c:v>60.202503</c:v>
                </c:pt>
                <c:pt idx="845">
                  <c:v>60.202503</c:v>
                </c:pt>
                <c:pt idx="846">
                  <c:v>60.202503</c:v>
                </c:pt>
                <c:pt idx="847">
                  <c:v>60.202503</c:v>
                </c:pt>
                <c:pt idx="848">
                  <c:v>60.202503</c:v>
                </c:pt>
                <c:pt idx="849">
                  <c:v>60.202503</c:v>
                </c:pt>
                <c:pt idx="850">
                  <c:v>60.202503</c:v>
                </c:pt>
                <c:pt idx="851">
                  <c:v>60.202503</c:v>
                </c:pt>
                <c:pt idx="852">
                  <c:v>60.202503</c:v>
                </c:pt>
                <c:pt idx="853">
                  <c:v>60.202503</c:v>
                </c:pt>
                <c:pt idx="854">
                  <c:v>60.202495999999996</c:v>
                </c:pt>
                <c:pt idx="855">
                  <c:v>60.202495999999996</c:v>
                </c:pt>
                <c:pt idx="856">
                  <c:v>60.202495999999996</c:v>
                </c:pt>
                <c:pt idx="857">
                  <c:v>60.202495999999996</c:v>
                </c:pt>
                <c:pt idx="858">
                  <c:v>60.202495999999996</c:v>
                </c:pt>
                <c:pt idx="859">
                  <c:v>60.202488000000002</c:v>
                </c:pt>
                <c:pt idx="860">
                  <c:v>60.202488000000002</c:v>
                </c:pt>
                <c:pt idx="861">
                  <c:v>60.202488000000002</c:v>
                </c:pt>
                <c:pt idx="862">
                  <c:v>60.202480000000001</c:v>
                </c:pt>
                <c:pt idx="863">
                  <c:v>60.202480000000001</c:v>
                </c:pt>
                <c:pt idx="864">
                  <c:v>60.202480000000001</c:v>
                </c:pt>
                <c:pt idx="865">
                  <c:v>60.202477000000002</c:v>
                </c:pt>
                <c:pt idx="866">
                  <c:v>60.202477000000002</c:v>
                </c:pt>
                <c:pt idx="867">
                  <c:v>60.202469000000001</c:v>
                </c:pt>
                <c:pt idx="868">
                  <c:v>60.202469000000001</c:v>
                </c:pt>
                <c:pt idx="869">
                  <c:v>60.202461</c:v>
                </c:pt>
                <c:pt idx="870">
                  <c:v>60.202454000000003</c:v>
                </c:pt>
                <c:pt idx="871">
                  <c:v>60.202454000000003</c:v>
                </c:pt>
                <c:pt idx="872">
                  <c:v>60.202446000000002</c:v>
                </c:pt>
                <c:pt idx="873">
                  <c:v>60.202438000000001</c:v>
                </c:pt>
                <c:pt idx="874">
                  <c:v>60.202430999999997</c:v>
                </c:pt>
                <c:pt idx="875">
                  <c:v>60.202430999999997</c:v>
                </c:pt>
                <c:pt idx="876">
                  <c:v>60.202423000000003</c:v>
                </c:pt>
                <c:pt idx="877">
                  <c:v>60.202415000000002</c:v>
                </c:pt>
                <c:pt idx="878">
                  <c:v>60.202412000000002</c:v>
                </c:pt>
                <c:pt idx="879">
                  <c:v>60.202404000000001</c:v>
                </c:pt>
                <c:pt idx="880">
                  <c:v>60.202388999999997</c:v>
                </c:pt>
                <c:pt idx="881">
                  <c:v>60.202381000000003</c:v>
                </c:pt>
                <c:pt idx="882">
                  <c:v>60.202373999999999</c:v>
                </c:pt>
                <c:pt idx="883">
                  <c:v>60.202365999999998</c:v>
                </c:pt>
                <c:pt idx="884">
                  <c:v>60.202354</c:v>
                </c:pt>
                <c:pt idx="885">
                  <c:v>60.202347000000003</c:v>
                </c:pt>
                <c:pt idx="886">
                  <c:v>60.202331999999998</c:v>
                </c:pt>
                <c:pt idx="887">
                  <c:v>60.202316000000003</c:v>
                </c:pt>
                <c:pt idx="888">
                  <c:v>60.202300999999999</c:v>
                </c:pt>
                <c:pt idx="889">
                  <c:v>60.202289999999998</c:v>
                </c:pt>
                <c:pt idx="890">
                  <c:v>60.202274000000003</c:v>
                </c:pt>
                <c:pt idx="891">
                  <c:v>60.202258999999998</c:v>
                </c:pt>
                <c:pt idx="892">
                  <c:v>60.202247999999997</c:v>
                </c:pt>
                <c:pt idx="893">
                  <c:v>60.202224999999999</c:v>
                </c:pt>
                <c:pt idx="894">
                  <c:v>60.202209000000003</c:v>
                </c:pt>
                <c:pt idx="895">
                  <c:v>60.202187000000002</c:v>
                </c:pt>
                <c:pt idx="896">
                  <c:v>60.202174999999997</c:v>
                </c:pt>
                <c:pt idx="897">
                  <c:v>60.202151999999998</c:v>
                </c:pt>
                <c:pt idx="898">
                  <c:v>60.202133000000003</c:v>
                </c:pt>
                <c:pt idx="899">
                  <c:v>60.202109999999998</c:v>
                </c:pt>
                <c:pt idx="900">
                  <c:v>60.202086999999999</c:v>
                </c:pt>
                <c:pt idx="901">
                  <c:v>60.202067999999997</c:v>
                </c:pt>
                <c:pt idx="902">
                  <c:v>60.202044999999998</c:v>
                </c:pt>
                <c:pt idx="903">
                  <c:v>60.202022999999997</c:v>
                </c:pt>
                <c:pt idx="904">
                  <c:v>60.202002999999998</c:v>
                </c:pt>
                <c:pt idx="905">
                  <c:v>60.201981000000004</c:v>
                </c:pt>
                <c:pt idx="906">
                  <c:v>60.201954000000001</c:v>
                </c:pt>
                <c:pt idx="907">
                  <c:v>60.201931000000002</c:v>
                </c:pt>
                <c:pt idx="908">
                  <c:v>60.201903999999999</c:v>
                </c:pt>
                <c:pt idx="909">
                  <c:v>60.201881</c:v>
                </c:pt>
                <c:pt idx="910">
                  <c:v>60.201850999999998</c:v>
                </c:pt>
                <c:pt idx="911">
                  <c:v>60.201832000000003</c:v>
                </c:pt>
                <c:pt idx="912">
                  <c:v>60.201801000000003</c:v>
                </c:pt>
                <c:pt idx="913">
                  <c:v>60.201782000000001</c:v>
                </c:pt>
                <c:pt idx="914">
                  <c:v>60.201751999999999</c:v>
                </c:pt>
                <c:pt idx="915">
                  <c:v>60.201729</c:v>
                </c:pt>
                <c:pt idx="916">
                  <c:v>60.201701999999997</c:v>
                </c:pt>
                <c:pt idx="917">
                  <c:v>60.201678999999999</c:v>
                </c:pt>
                <c:pt idx="918">
                  <c:v>60.201653</c:v>
                </c:pt>
                <c:pt idx="919">
                  <c:v>60.201630000000002</c:v>
                </c:pt>
                <c:pt idx="920">
                  <c:v>60.201602999999999</c:v>
                </c:pt>
                <c:pt idx="921">
                  <c:v>60.20158</c:v>
                </c:pt>
                <c:pt idx="922">
                  <c:v>60.201552999999997</c:v>
                </c:pt>
                <c:pt idx="923">
                  <c:v>60.201529999999998</c:v>
                </c:pt>
                <c:pt idx="924">
                  <c:v>60.201507999999997</c:v>
                </c:pt>
                <c:pt idx="925">
                  <c:v>60.201481000000001</c:v>
                </c:pt>
                <c:pt idx="926">
                  <c:v>60.201458000000002</c:v>
                </c:pt>
                <c:pt idx="927">
                  <c:v>60.201439000000001</c:v>
                </c:pt>
                <c:pt idx="928">
                  <c:v>60.201408000000001</c:v>
                </c:pt>
                <c:pt idx="929">
                  <c:v>60.201385000000002</c:v>
                </c:pt>
                <c:pt idx="930">
                  <c:v>60.201366</c:v>
                </c:pt>
                <c:pt idx="931">
                  <c:v>60.201343999999999</c:v>
                </c:pt>
                <c:pt idx="932">
                  <c:v>60.201324</c:v>
                </c:pt>
                <c:pt idx="933">
                  <c:v>60.201301999999998</c:v>
                </c:pt>
                <c:pt idx="934">
                  <c:v>60.201279</c:v>
                </c:pt>
                <c:pt idx="935">
                  <c:v>60.201259999999998</c:v>
                </c:pt>
                <c:pt idx="936">
                  <c:v>60.201236999999999</c:v>
                </c:pt>
                <c:pt idx="937">
                  <c:v>60.201220999999997</c:v>
                </c:pt>
                <c:pt idx="938">
                  <c:v>60.201202000000002</c:v>
                </c:pt>
                <c:pt idx="939">
                  <c:v>60.201180000000001</c:v>
                </c:pt>
                <c:pt idx="940">
                  <c:v>60.201157000000002</c:v>
                </c:pt>
                <c:pt idx="941">
                  <c:v>60.201138</c:v>
                </c:pt>
                <c:pt idx="942">
                  <c:v>60.201121999999998</c:v>
                </c:pt>
                <c:pt idx="943">
                  <c:v>60.201103000000003</c:v>
                </c:pt>
                <c:pt idx="944">
                  <c:v>60.201079999999997</c:v>
                </c:pt>
                <c:pt idx="945">
                  <c:v>60.201056999999999</c:v>
                </c:pt>
                <c:pt idx="946">
                  <c:v>60.201042000000001</c:v>
                </c:pt>
                <c:pt idx="947">
                  <c:v>60.201022999999999</c:v>
                </c:pt>
                <c:pt idx="948">
                  <c:v>60.201000000000001</c:v>
                </c:pt>
                <c:pt idx="949">
                  <c:v>60.200989</c:v>
                </c:pt>
                <c:pt idx="950">
                  <c:v>60.200966000000001</c:v>
                </c:pt>
                <c:pt idx="951">
                  <c:v>60.200943000000002</c:v>
                </c:pt>
                <c:pt idx="952">
                  <c:v>60.200927999999998</c:v>
                </c:pt>
                <c:pt idx="953">
                  <c:v>60.200909000000003</c:v>
                </c:pt>
                <c:pt idx="954">
                  <c:v>60.200893000000001</c:v>
                </c:pt>
                <c:pt idx="955">
                  <c:v>60.200873999999999</c:v>
                </c:pt>
                <c:pt idx="956">
                  <c:v>60.200851</c:v>
                </c:pt>
                <c:pt idx="957">
                  <c:v>60.200836000000002</c:v>
                </c:pt>
                <c:pt idx="958">
                  <c:v>60.200812999999997</c:v>
                </c:pt>
                <c:pt idx="959">
                  <c:v>60.200794000000002</c:v>
                </c:pt>
                <c:pt idx="960">
                  <c:v>60.200778999999997</c:v>
                </c:pt>
                <c:pt idx="961">
                  <c:v>60.200760000000002</c:v>
                </c:pt>
                <c:pt idx="962">
                  <c:v>60.200744999999998</c:v>
                </c:pt>
                <c:pt idx="963">
                  <c:v>60.200721999999999</c:v>
                </c:pt>
                <c:pt idx="964">
                  <c:v>60.200705999999997</c:v>
                </c:pt>
                <c:pt idx="965">
                  <c:v>60.200687000000002</c:v>
                </c:pt>
                <c:pt idx="966">
                  <c:v>60.200671999999997</c:v>
                </c:pt>
                <c:pt idx="967">
                  <c:v>60.200648999999999</c:v>
                </c:pt>
                <c:pt idx="968">
                  <c:v>60.200637999999998</c:v>
                </c:pt>
                <c:pt idx="969">
                  <c:v>60.200614999999999</c:v>
                </c:pt>
                <c:pt idx="970">
                  <c:v>60.200600000000001</c:v>
                </c:pt>
                <c:pt idx="971">
                  <c:v>60.200581</c:v>
                </c:pt>
                <c:pt idx="972">
                  <c:v>60.200564999999997</c:v>
                </c:pt>
                <c:pt idx="973">
                  <c:v>60.200541999999999</c:v>
                </c:pt>
                <c:pt idx="974">
                  <c:v>60.200522999999997</c:v>
                </c:pt>
                <c:pt idx="975">
                  <c:v>60.200507999999999</c:v>
                </c:pt>
                <c:pt idx="976">
                  <c:v>60.200485</c:v>
                </c:pt>
                <c:pt idx="977">
                  <c:v>60.200470000000003</c:v>
                </c:pt>
                <c:pt idx="978">
                  <c:v>60.200451000000001</c:v>
                </c:pt>
                <c:pt idx="979">
                  <c:v>60.200428000000002</c:v>
                </c:pt>
                <c:pt idx="980">
                  <c:v>60.200417000000002</c:v>
                </c:pt>
                <c:pt idx="981">
                  <c:v>60.200394000000003</c:v>
                </c:pt>
                <c:pt idx="982">
                  <c:v>60.200370999999997</c:v>
                </c:pt>
                <c:pt idx="983">
                  <c:v>60.200352000000002</c:v>
                </c:pt>
                <c:pt idx="984">
                  <c:v>60.200329000000004</c:v>
                </c:pt>
                <c:pt idx="985">
                  <c:v>60.200305999999998</c:v>
                </c:pt>
                <c:pt idx="986">
                  <c:v>60.200287000000003</c:v>
                </c:pt>
                <c:pt idx="987">
                  <c:v>60.200263999999997</c:v>
                </c:pt>
                <c:pt idx="988">
                  <c:v>60.200240999999998</c:v>
                </c:pt>
                <c:pt idx="989">
                  <c:v>60.200221999999997</c:v>
                </c:pt>
                <c:pt idx="990">
                  <c:v>60.200190999999997</c:v>
                </c:pt>
                <c:pt idx="991">
                  <c:v>60.200172000000002</c:v>
                </c:pt>
                <c:pt idx="992">
                  <c:v>60.200150000000001</c:v>
                </c:pt>
                <c:pt idx="993">
                  <c:v>60.200122999999998</c:v>
                </c:pt>
                <c:pt idx="994">
                  <c:v>60.200091999999998</c:v>
                </c:pt>
                <c:pt idx="995">
                  <c:v>60.200073000000003</c:v>
                </c:pt>
                <c:pt idx="996">
                  <c:v>60.200043000000001</c:v>
                </c:pt>
                <c:pt idx="997">
                  <c:v>60.200012000000001</c:v>
                </c:pt>
                <c:pt idx="998">
                  <c:v>60.199986000000003</c:v>
                </c:pt>
                <c:pt idx="999">
                  <c:v>60.199959</c:v>
                </c:pt>
                <c:pt idx="1000">
                  <c:v>60.199921000000003</c:v>
                </c:pt>
                <c:pt idx="1001">
                  <c:v>60.199894</c:v>
                </c:pt>
                <c:pt idx="1002">
                  <c:v>60.199863000000001</c:v>
                </c:pt>
                <c:pt idx="1003">
                  <c:v>60.199829000000001</c:v>
                </c:pt>
                <c:pt idx="1004">
                  <c:v>60.199798999999999</c:v>
                </c:pt>
                <c:pt idx="1005">
                  <c:v>60.199764000000002</c:v>
                </c:pt>
                <c:pt idx="1006">
                  <c:v>60.199733999999999</c:v>
                </c:pt>
                <c:pt idx="1007">
                  <c:v>60.199699000000003</c:v>
                </c:pt>
                <c:pt idx="1008">
                  <c:v>60.199665000000003</c:v>
                </c:pt>
                <c:pt idx="1009">
                  <c:v>60.199627</c:v>
                </c:pt>
                <c:pt idx="1010">
                  <c:v>60.199593</c:v>
                </c:pt>
                <c:pt idx="1011">
                  <c:v>60.199553999999999</c:v>
                </c:pt>
                <c:pt idx="1012">
                  <c:v>60.19952</c:v>
                </c:pt>
                <c:pt idx="1013">
                  <c:v>60.199486</c:v>
                </c:pt>
                <c:pt idx="1014">
                  <c:v>60.199447999999997</c:v>
                </c:pt>
                <c:pt idx="1015">
                  <c:v>60.199413</c:v>
                </c:pt>
                <c:pt idx="1016">
                  <c:v>60.199379</c:v>
                </c:pt>
                <c:pt idx="1017">
                  <c:v>60.199340999999997</c:v>
                </c:pt>
                <c:pt idx="1018">
                  <c:v>60.199299000000003</c:v>
                </c:pt>
                <c:pt idx="1019">
                  <c:v>60.199264999999997</c:v>
                </c:pt>
                <c:pt idx="1020">
                  <c:v>60.199226000000003</c:v>
                </c:pt>
                <c:pt idx="1021">
                  <c:v>60.199191999999996</c:v>
                </c:pt>
                <c:pt idx="1022">
                  <c:v>60.199150000000003</c:v>
                </c:pt>
                <c:pt idx="1023">
                  <c:v>60.199112</c:v>
                </c:pt>
                <c:pt idx="1024">
                  <c:v>60.199078</c:v>
                </c:pt>
                <c:pt idx="1025">
                  <c:v>60.199036</c:v>
                </c:pt>
                <c:pt idx="1026">
                  <c:v>60.198996999999999</c:v>
                </c:pt>
                <c:pt idx="1027">
                  <c:v>60.198962999999999</c:v>
                </c:pt>
                <c:pt idx="1028">
                  <c:v>60.198920999999999</c:v>
                </c:pt>
                <c:pt idx="1029">
                  <c:v>60.198883000000002</c:v>
                </c:pt>
                <c:pt idx="1030">
                  <c:v>60.198841000000002</c:v>
                </c:pt>
                <c:pt idx="1031">
                  <c:v>60.198807000000002</c:v>
                </c:pt>
                <c:pt idx="1032">
                  <c:v>60.198768999999999</c:v>
                </c:pt>
                <c:pt idx="1033">
                  <c:v>60.198726999999998</c:v>
                </c:pt>
                <c:pt idx="1034">
                  <c:v>60.198692000000001</c:v>
                </c:pt>
                <c:pt idx="1035">
                  <c:v>60.198647000000001</c:v>
                </c:pt>
                <c:pt idx="1036">
                  <c:v>60.198611999999997</c:v>
                </c:pt>
                <c:pt idx="1037">
                  <c:v>60.198569999999997</c:v>
                </c:pt>
                <c:pt idx="1038">
                  <c:v>60.198532</c:v>
                </c:pt>
                <c:pt idx="1039">
                  <c:v>60.19849</c:v>
                </c:pt>
                <c:pt idx="1040">
                  <c:v>60.198447999999999</c:v>
                </c:pt>
                <c:pt idx="1041">
                  <c:v>60.198410000000003</c:v>
                </c:pt>
                <c:pt idx="1042">
                  <c:v>60.198368000000002</c:v>
                </c:pt>
                <c:pt idx="1043">
                  <c:v>60.198334000000003</c:v>
                </c:pt>
                <c:pt idx="1044">
                  <c:v>60.198292000000002</c:v>
                </c:pt>
                <c:pt idx="1045">
                  <c:v>60.198245999999997</c:v>
                </c:pt>
                <c:pt idx="1046">
                  <c:v>60.198203999999997</c:v>
                </c:pt>
                <c:pt idx="1047">
                  <c:v>60.198169999999998</c:v>
                </c:pt>
                <c:pt idx="1048">
                  <c:v>60.198127999999997</c:v>
                </c:pt>
                <c:pt idx="1049">
                  <c:v>60.198081999999999</c:v>
                </c:pt>
                <c:pt idx="1050">
                  <c:v>60.198039999999999</c:v>
                </c:pt>
                <c:pt idx="1051">
                  <c:v>60.197997999999998</c:v>
                </c:pt>
                <c:pt idx="1052">
                  <c:v>60.197960000000002</c:v>
                </c:pt>
                <c:pt idx="1053">
                  <c:v>60.197918000000001</c:v>
                </c:pt>
                <c:pt idx="1054">
                  <c:v>60.197876000000001</c:v>
                </c:pt>
                <c:pt idx="1055">
                  <c:v>60.197834</c:v>
                </c:pt>
                <c:pt idx="1056">
                  <c:v>60.197788000000003</c:v>
                </c:pt>
                <c:pt idx="1057">
                  <c:v>60.197746000000002</c:v>
                </c:pt>
                <c:pt idx="1058">
                  <c:v>60.197704000000002</c:v>
                </c:pt>
                <c:pt idx="1059">
                  <c:v>60.197662000000001</c:v>
                </c:pt>
                <c:pt idx="1060">
                  <c:v>60.197617000000001</c:v>
                </c:pt>
                <c:pt idx="1061">
                  <c:v>60.197575000000001</c:v>
                </c:pt>
                <c:pt idx="1062">
                  <c:v>60.197533</c:v>
                </c:pt>
                <c:pt idx="1063">
                  <c:v>60.197490999999999</c:v>
                </c:pt>
                <c:pt idx="1064">
                  <c:v>60.197445000000002</c:v>
                </c:pt>
                <c:pt idx="1065">
                  <c:v>60.197403000000001</c:v>
                </c:pt>
                <c:pt idx="1066">
                  <c:v>60.197361000000001</c:v>
                </c:pt>
                <c:pt idx="1067">
                  <c:v>60.197319</c:v>
                </c:pt>
                <c:pt idx="1068">
                  <c:v>60.197273000000003</c:v>
                </c:pt>
                <c:pt idx="1069">
                  <c:v>60.197239000000003</c:v>
                </c:pt>
                <c:pt idx="1070">
                  <c:v>60.197197000000003</c:v>
                </c:pt>
                <c:pt idx="1071">
                  <c:v>60.197150999999998</c:v>
                </c:pt>
                <c:pt idx="1072">
                  <c:v>60.197108999999998</c:v>
                </c:pt>
                <c:pt idx="1073">
                  <c:v>60.197066999999997</c:v>
                </c:pt>
                <c:pt idx="1074">
                  <c:v>60.197032999999998</c:v>
                </c:pt>
                <c:pt idx="1075">
                  <c:v>60.196987</c:v>
                </c:pt>
                <c:pt idx="1076">
                  <c:v>60.196944999999999</c:v>
                </c:pt>
                <c:pt idx="1077">
                  <c:v>60.196902999999999</c:v>
                </c:pt>
                <c:pt idx="1078">
                  <c:v>60.196869</c:v>
                </c:pt>
                <c:pt idx="1079">
                  <c:v>60.196823000000002</c:v>
                </c:pt>
                <c:pt idx="1080">
                  <c:v>60.196789000000003</c:v>
                </c:pt>
                <c:pt idx="1081">
                  <c:v>60.196747000000002</c:v>
                </c:pt>
                <c:pt idx="1082">
                  <c:v>60.196700999999997</c:v>
                </c:pt>
                <c:pt idx="1083">
                  <c:v>60.196666999999998</c:v>
                </c:pt>
                <c:pt idx="1084">
                  <c:v>60.196624999999997</c:v>
                </c:pt>
                <c:pt idx="1085">
                  <c:v>60.196587000000001</c:v>
                </c:pt>
                <c:pt idx="1086">
                  <c:v>60.196545</c:v>
                </c:pt>
                <c:pt idx="1087">
                  <c:v>60.196510000000004</c:v>
                </c:pt>
                <c:pt idx="1088">
                  <c:v>60.196465000000003</c:v>
                </c:pt>
                <c:pt idx="1089">
                  <c:v>60.196429999999999</c:v>
                </c:pt>
                <c:pt idx="1090">
                  <c:v>60.196387999999999</c:v>
                </c:pt>
                <c:pt idx="1091">
                  <c:v>60.196345999999998</c:v>
                </c:pt>
                <c:pt idx="1092">
                  <c:v>60.196308000000002</c:v>
                </c:pt>
                <c:pt idx="1093">
                  <c:v>60.196266000000001</c:v>
                </c:pt>
                <c:pt idx="1094">
                  <c:v>60.196232000000002</c:v>
                </c:pt>
                <c:pt idx="1095">
                  <c:v>60.196185999999997</c:v>
                </c:pt>
                <c:pt idx="1096">
                  <c:v>60.196151999999998</c:v>
                </c:pt>
                <c:pt idx="1097">
                  <c:v>60.196109999999997</c:v>
                </c:pt>
                <c:pt idx="1098">
                  <c:v>60.196067999999997</c:v>
                </c:pt>
                <c:pt idx="1099">
                  <c:v>60.19603</c:v>
                </c:pt>
                <c:pt idx="1100">
                  <c:v>60.195988</c:v>
                </c:pt>
                <c:pt idx="1101">
                  <c:v>60.195945999999999</c:v>
                </c:pt>
                <c:pt idx="1102">
                  <c:v>60.195908000000003</c:v>
                </c:pt>
                <c:pt idx="1103">
                  <c:v>60.195866000000002</c:v>
                </c:pt>
                <c:pt idx="1104">
                  <c:v>60.195824000000002</c:v>
                </c:pt>
                <c:pt idx="1105">
                  <c:v>60.195785999999998</c:v>
                </c:pt>
                <c:pt idx="1106">
                  <c:v>60.195743999999998</c:v>
                </c:pt>
                <c:pt idx="1107">
                  <c:v>60.195701999999997</c:v>
                </c:pt>
                <c:pt idx="1108">
                  <c:v>60.195663000000003</c:v>
                </c:pt>
                <c:pt idx="1109">
                  <c:v>60.195621000000003</c:v>
                </c:pt>
                <c:pt idx="1110">
                  <c:v>60.19558</c:v>
                </c:pt>
                <c:pt idx="1111">
                  <c:v>60.195545000000003</c:v>
                </c:pt>
                <c:pt idx="1112">
                  <c:v>60.195498999999998</c:v>
                </c:pt>
                <c:pt idx="1113">
                  <c:v>60.195456999999998</c:v>
                </c:pt>
                <c:pt idx="1114">
                  <c:v>60.195422999999998</c:v>
                </c:pt>
                <c:pt idx="1115">
                  <c:v>60.195380999999998</c:v>
                </c:pt>
                <c:pt idx="1116">
                  <c:v>60.195335</c:v>
                </c:pt>
                <c:pt idx="1117">
                  <c:v>60.195301000000001</c:v>
                </c:pt>
                <c:pt idx="1118">
                  <c:v>60.195259</c:v>
                </c:pt>
                <c:pt idx="1119">
                  <c:v>60.195220999999997</c:v>
                </c:pt>
                <c:pt idx="1120">
                  <c:v>60.195179000000003</c:v>
                </c:pt>
                <c:pt idx="1121">
                  <c:v>60.195144999999997</c:v>
                </c:pt>
                <c:pt idx="1122">
                  <c:v>60.195098999999999</c:v>
                </c:pt>
                <c:pt idx="1123">
                  <c:v>60.195065</c:v>
                </c:pt>
                <c:pt idx="1124">
                  <c:v>60.195022999999999</c:v>
                </c:pt>
                <c:pt idx="1125">
                  <c:v>60.194983999999998</c:v>
                </c:pt>
                <c:pt idx="1126">
                  <c:v>60.194941999999998</c:v>
                </c:pt>
                <c:pt idx="1127">
                  <c:v>60.194907999999998</c:v>
                </c:pt>
                <c:pt idx="1128">
                  <c:v>60.194862000000001</c:v>
                </c:pt>
                <c:pt idx="1129">
                  <c:v>60.194828000000001</c:v>
                </c:pt>
                <c:pt idx="1130">
                  <c:v>60.194794000000002</c:v>
                </c:pt>
                <c:pt idx="1131">
                  <c:v>60.194747999999997</c:v>
                </c:pt>
                <c:pt idx="1132">
                  <c:v>60.194713999999998</c:v>
                </c:pt>
                <c:pt idx="1133">
                  <c:v>60.194671999999997</c:v>
                </c:pt>
                <c:pt idx="1134">
                  <c:v>60.194633000000003</c:v>
                </c:pt>
                <c:pt idx="1135">
                  <c:v>60.194592</c:v>
                </c:pt>
                <c:pt idx="1136">
                  <c:v>60.194557000000003</c:v>
                </c:pt>
                <c:pt idx="1137">
                  <c:v>60.194519</c:v>
                </c:pt>
                <c:pt idx="1138">
                  <c:v>60.194476999999999</c:v>
                </c:pt>
                <c:pt idx="1139">
                  <c:v>60.194443</c:v>
                </c:pt>
                <c:pt idx="1140">
                  <c:v>60.194400999999999</c:v>
                </c:pt>
                <c:pt idx="1141">
                  <c:v>60.194355000000002</c:v>
                </c:pt>
                <c:pt idx="1142">
                  <c:v>60.194321000000002</c:v>
                </c:pt>
                <c:pt idx="1143">
                  <c:v>60.194279000000002</c:v>
                </c:pt>
                <c:pt idx="1144">
                  <c:v>60.194237000000001</c:v>
                </c:pt>
                <c:pt idx="1145">
                  <c:v>60.194198999999998</c:v>
                </c:pt>
                <c:pt idx="1146">
                  <c:v>60.194156999999997</c:v>
                </c:pt>
                <c:pt idx="1147">
                  <c:v>60.194114999999996</c:v>
                </c:pt>
                <c:pt idx="1148">
                  <c:v>60.194068999999999</c:v>
                </c:pt>
                <c:pt idx="1149">
                  <c:v>60.194026999999998</c:v>
                </c:pt>
                <c:pt idx="1150">
                  <c:v>60.193984999999998</c:v>
                </c:pt>
                <c:pt idx="1151">
                  <c:v>60.193942999999997</c:v>
                </c:pt>
                <c:pt idx="1152">
                  <c:v>60.193897</c:v>
                </c:pt>
                <c:pt idx="1153">
                  <c:v>60.193854999999999</c:v>
                </c:pt>
                <c:pt idx="1154">
                  <c:v>60.193812999999999</c:v>
                </c:pt>
                <c:pt idx="1155">
                  <c:v>60.193770999999998</c:v>
                </c:pt>
                <c:pt idx="1156">
                  <c:v>60.193725999999998</c:v>
                </c:pt>
                <c:pt idx="1157">
                  <c:v>60.193683999999998</c:v>
                </c:pt>
                <c:pt idx="1158">
                  <c:v>60.193634000000003</c:v>
                </c:pt>
                <c:pt idx="1159">
                  <c:v>60.193592000000002</c:v>
                </c:pt>
                <c:pt idx="1160">
                  <c:v>60.193550000000002</c:v>
                </c:pt>
                <c:pt idx="1161">
                  <c:v>60.193497000000001</c:v>
                </c:pt>
                <c:pt idx="1162">
                  <c:v>60.193455</c:v>
                </c:pt>
                <c:pt idx="1163">
                  <c:v>60.193413</c:v>
                </c:pt>
                <c:pt idx="1164">
                  <c:v>60.193362999999998</c:v>
                </c:pt>
                <c:pt idx="1165">
                  <c:v>60.193320999999997</c:v>
                </c:pt>
                <c:pt idx="1166">
                  <c:v>60.193275</c:v>
                </c:pt>
                <c:pt idx="1167">
                  <c:v>60.193226000000003</c:v>
                </c:pt>
                <c:pt idx="1168">
                  <c:v>60.193184000000002</c:v>
                </c:pt>
                <c:pt idx="1169">
                  <c:v>60.193134000000001</c:v>
                </c:pt>
                <c:pt idx="1170">
                  <c:v>60.193092</c:v>
                </c:pt>
                <c:pt idx="1171">
                  <c:v>60.193038999999999</c:v>
                </c:pt>
                <c:pt idx="1172">
                  <c:v>60.192996999999998</c:v>
                </c:pt>
                <c:pt idx="1173">
                  <c:v>60.192954999999998</c:v>
                </c:pt>
                <c:pt idx="1174">
                  <c:v>60.192905000000003</c:v>
                </c:pt>
                <c:pt idx="1175">
                  <c:v>60.192863000000003</c:v>
                </c:pt>
                <c:pt idx="1176">
                  <c:v>60.192810000000001</c:v>
                </c:pt>
                <c:pt idx="1177">
                  <c:v>60.192768000000001</c:v>
                </c:pt>
                <c:pt idx="1178">
                  <c:v>60.192726</c:v>
                </c:pt>
                <c:pt idx="1179">
                  <c:v>60.192677000000003</c:v>
                </c:pt>
                <c:pt idx="1180">
                  <c:v>60.192635000000003</c:v>
                </c:pt>
                <c:pt idx="1181">
                  <c:v>60.192588999999998</c:v>
                </c:pt>
                <c:pt idx="1182">
                  <c:v>60.192538999999996</c:v>
                </c:pt>
                <c:pt idx="1183">
                  <c:v>60.192497000000003</c:v>
                </c:pt>
                <c:pt idx="1184">
                  <c:v>60.192455000000002</c:v>
                </c:pt>
                <c:pt idx="1185">
                  <c:v>60.192410000000002</c:v>
                </c:pt>
                <c:pt idx="1186">
                  <c:v>60.192360000000001</c:v>
                </c:pt>
                <c:pt idx="1187">
                  <c:v>60.192318</c:v>
                </c:pt>
                <c:pt idx="1188">
                  <c:v>60.192276</c:v>
                </c:pt>
                <c:pt idx="1189">
                  <c:v>60.192225999999998</c:v>
                </c:pt>
                <c:pt idx="1190">
                  <c:v>60.192180999999998</c:v>
                </c:pt>
                <c:pt idx="1191">
                  <c:v>60.192138999999997</c:v>
                </c:pt>
                <c:pt idx="1192">
                  <c:v>60.192096999999997</c:v>
                </c:pt>
                <c:pt idx="1193">
                  <c:v>60.192047000000002</c:v>
                </c:pt>
                <c:pt idx="1194">
                  <c:v>60.192000999999998</c:v>
                </c:pt>
                <c:pt idx="1195">
                  <c:v>60.191958999999997</c:v>
                </c:pt>
                <c:pt idx="1196">
                  <c:v>60.19191</c:v>
                </c:pt>
                <c:pt idx="1197">
                  <c:v>60.191867999999999</c:v>
                </c:pt>
                <c:pt idx="1198">
                  <c:v>60.191825999999999</c:v>
                </c:pt>
                <c:pt idx="1199">
                  <c:v>60.191780000000001</c:v>
                </c:pt>
                <c:pt idx="1200">
                  <c:v>60.191738000000001</c:v>
                </c:pt>
                <c:pt idx="1201">
                  <c:v>60.191688999999997</c:v>
                </c:pt>
                <c:pt idx="1202">
                  <c:v>60.191647000000003</c:v>
                </c:pt>
                <c:pt idx="1203">
                  <c:v>60.191605000000003</c:v>
                </c:pt>
                <c:pt idx="1204">
                  <c:v>60.191558999999998</c:v>
                </c:pt>
                <c:pt idx="1205">
                  <c:v>60.191509000000003</c:v>
                </c:pt>
                <c:pt idx="1206">
                  <c:v>60.191467000000003</c:v>
                </c:pt>
                <c:pt idx="1207">
                  <c:v>60.191425000000002</c:v>
                </c:pt>
                <c:pt idx="1208">
                  <c:v>60.191380000000002</c:v>
                </c:pt>
                <c:pt idx="1209">
                  <c:v>60.191338000000002</c:v>
                </c:pt>
                <c:pt idx="1210">
                  <c:v>60.191296000000001</c:v>
                </c:pt>
                <c:pt idx="1211">
                  <c:v>60.191254000000001</c:v>
                </c:pt>
                <c:pt idx="1212">
                  <c:v>60.191200000000002</c:v>
                </c:pt>
                <c:pt idx="1213">
                  <c:v>60.191158000000001</c:v>
                </c:pt>
                <c:pt idx="1214">
                  <c:v>60.191116000000001</c:v>
                </c:pt>
                <c:pt idx="1215">
                  <c:v>60.191082000000002</c:v>
                </c:pt>
                <c:pt idx="1216">
                  <c:v>60.191035999999997</c:v>
                </c:pt>
                <c:pt idx="1217">
                  <c:v>60.190994000000003</c:v>
                </c:pt>
                <c:pt idx="1218">
                  <c:v>60.190952000000003</c:v>
                </c:pt>
                <c:pt idx="1219">
                  <c:v>60.190910000000002</c:v>
                </c:pt>
                <c:pt idx="1220">
                  <c:v>60.190871999999999</c:v>
                </c:pt>
                <c:pt idx="1221">
                  <c:v>60.190829999999998</c:v>
                </c:pt>
                <c:pt idx="1222">
                  <c:v>60.190787999999998</c:v>
                </c:pt>
                <c:pt idx="1223">
                  <c:v>60.190750000000001</c:v>
                </c:pt>
                <c:pt idx="1224">
                  <c:v>60.190716000000002</c:v>
                </c:pt>
                <c:pt idx="1225">
                  <c:v>60.190674000000001</c:v>
                </c:pt>
                <c:pt idx="1226">
                  <c:v>60.190635999999998</c:v>
                </c:pt>
                <c:pt idx="1227">
                  <c:v>60.190593999999997</c:v>
                </c:pt>
                <c:pt idx="1228">
                  <c:v>60.190559</c:v>
                </c:pt>
                <c:pt idx="1229">
                  <c:v>60.190520999999997</c:v>
                </c:pt>
                <c:pt idx="1230">
                  <c:v>60.190486999999997</c:v>
                </c:pt>
                <c:pt idx="1231">
                  <c:v>60.190444999999997</c:v>
                </c:pt>
                <c:pt idx="1232">
                  <c:v>60.190407</c:v>
                </c:pt>
                <c:pt idx="1233">
                  <c:v>60.190372000000004</c:v>
                </c:pt>
                <c:pt idx="1234">
                  <c:v>60.190337999999997</c:v>
                </c:pt>
                <c:pt idx="1235">
                  <c:v>60.190300000000001</c:v>
                </c:pt>
                <c:pt idx="1236">
                  <c:v>60.190266000000001</c:v>
                </c:pt>
                <c:pt idx="1237">
                  <c:v>60.190230999999997</c:v>
                </c:pt>
                <c:pt idx="1238">
                  <c:v>60.190193000000001</c:v>
                </c:pt>
                <c:pt idx="1239">
                  <c:v>60.190159000000001</c:v>
                </c:pt>
                <c:pt idx="1240">
                  <c:v>60.190120999999998</c:v>
                </c:pt>
                <c:pt idx="1241">
                  <c:v>60.190086000000001</c:v>
                </c:pt>
                <c:pt idx="1242">
                  <c:v>60.190052000000001</c:v>
                </c:pt>
                <c:pt idx="1243">
                  <c:v>60.190021999999999</c:v>
                </c:pt>
                <c:pt idx="1244">
                  <c:v>60.189987000000002</c:v>
                </c:pt>
                <c:pt idx="1245">
                  <c:v>60.189948999999999</c:v>
                </c:pt>
                <c:pt idx="1246">
                  <c:v>60.189914999999999</c:v>
                </c:pt>
                <c:pt idx="1247">
                  <c:v>60.189880000000002</c:v>
                </c:pt>
                <c:pt idx="1248">
                  <c:v>60.189841999999999</c:v>
                </c:pt>
                <c:pt idx="1249">
                  <c:v>60.189807999999999</c:v>
                </c:pt>
                <c:pt idx="1250">
                  <c:v>60.189774</c:v>
                </c:pt>
                <c:pt idx="1251">
                  <c:v>60.189734999999999</c:v>
                </c:pt>
                <c:pt idx="1252">
                  <c:v>60.189700999999999</c:v>
                </c:pt>
                <c:pt idx="1253">
                  <c:v>60.189658999999999</c:v>
                </c:pt>
                <c:pt idx="1254">
                  <c:v>60.189628999999996</c:v>
                </c:pt>
                <c:pt idx="1255">
                  <c:v>60.189587000000003</c:v>
                </c:pt>
                <c:pt idx="1256">
                  <c:v>60.189548000000002</c:v>
                </c:pt>
                <c:pt idx="1257">
                  <c:v>60.189514000000003</c:v>
                </c:pt>
                <c:pt idx="1258">
                  <c:v>60.189480000000003</c:v>
                </c:pt>
                <c:pt idx="1259">
                  <c:v>60.189442</c:v>
                </c:pt>
                <c:pt idx="1260">
                  <c:v>60.189407000000003</c:v>
                </c:pt>
                <c:pt idx="1261">
                  <c:v>60.189368999999999</c:v>
                </c:pt>
                <c:pt idx="1262">
                  <c:v>60.189335</c:v>
                </c:pt>
                <c:pt idx="1263">
                  <c:v>60.189301</c:v>
                </c:pt>
                <c:pt idx="1264">
                  <c:v>60.189255000000003</c:v>
                </c:pt>
                <c:pt idx="1265">
                  <c:v>60.189219999999999</c:v>
                </c:pt>
                <c:pt idx="1266">
                  <c:v>60.189185999999999</c:v>
                </c:pt>
                <c:pt idx="1267">
                  <c:v>60.189148000000003</c:v>
                </c:pt>
                <c:pt idx="1268">
                  <c:v>60.189113999999996</c:v>
                </c:pt>
                <c:pt idx="1269">
                  <c:v>60.189079</c:v>
                </c:pt>
                <c:pt idx="1270">
                  <c:v>60.189041000000003</c:v>
                </c:pt>
                <c:pt idx="1271">
                  <c:v>60.189006999999997</c:v>
                </c:pt>
                <c:pt idx="1272">
                  <c:v>60.188972</c:v>
                </c:pt>
                <c:pt idx="1273">
                  <c:v>60.188934000000003</c:v>
                </c:pt>
                <c:pt idx="1274">
                  <c:v>60.188899999999997</c:v>
                </c:pt>
                <c:pt idx="1275">
                  <c:v>60.188862</c:v>
                </c:pt>
                <c:pt idx="1276">
                  <c:v>60.188828000000001</c:v>
                </c:pt>
                <c:pt idx="1277">
                  <c:v>60.188792999999997</c:v>
                </c:pt>
                <c:pt idx="1278">
                  <c:v>60.188755</c:v>
                </c:pt>
                <c:pt idx="1279">
                  <c:v>60.188727999999998</c:v>
                </c:pt>
                <c:pt idx="1280">
                  <c:v>60.188690000000001</c:v>
                </c:pt>
                <c:pt idx="1281">
                  <c:v>60.188656000000002</c:v>
                </c:pt>
                <c:pt idx="1282">
                  <c:v>60.188622000000002</c:v>
                </c:pt>
                <c:pt idx="1283">
                  <c:v>60.188583000000001</c:v>
                </c:pt>
                <c:pt idx="1284">
                  <c:v>60.188549000000002</c:v>
                </c:pt>
                <c:pt idx="1285">
                  <c:v>60.188518999999999</c:v>
                </c:pt>
                <c:pt idx="1286">
                  <c:v>60.188484000000003</c:v>
                </c:pt>
                <c:pt idx="1287">
                  <c:v>60.188450000000003</c:v>
                </c:pt>
                <c:pt idx="1288">
                  <c:v>60.188412</c:v>
                </c:pt>
                <c:pt idx="1289">
                  <c:v>60.188377000000003</c:v>
                </c:pt>
                <c:pt idx="1290">
                  <c:v>60.188338999999999</c:v>
                </c:pt>
                <c:pt idx="1291">
                  <c:v>60.188313000000001</c:v>
                </c:pt>
                <c:pt idx="1292">
                  <c:v>60.188277999999997</c:v>
                </c:pt>
                <c:pt idx="1293">
                  <c:v>60.18824</c:v>
                </c:pt>
                <c:pt idx="1294">
                  <c:v>60.188206000000001</c:v>
                </c:pt>
                <c:pt idx="1295">
                  <c:v>60.188170999999997</c:v>
                </c:pt>
                <c:pt idx="1296">
                  <c:v>60.188133000000001</c:v>
                </c:pt>
                <c:pt idx="1297">
                  <c:v>60.188099000000001</c:v>
                </c:pt>
                <c:pt idx="1298">
                  <c:v>60.188060999999998</c:v>
                </c:pt>
                <c:pt idx="1299">
                  <c:v>60.188026000000001</c:v>
                </c:pt>
                <c:pt idx="1300">
                  <c:v>60.187992000000001</c:v>
                </c:pt>
                <c:pt idx="1301">
                  <c:v>60.187953999999998</c:v>
                </c:pt>
                <c:pt idx="1302">
                  <c:v>60.187919999999998</c:v>
                </c:pt>
                <c:pt idx="1303">
                  <c:v>60.187880999999997</c:v>
                </c:pt>
                <c:pt idx="1304">
                  <c:v>60.187846999999998</c:v>
                </c:pt>
                <c:pt idx="1305">
                  <c:v>60.187812999999998</c:v>
                </c:pt>
                <c:pt idx="1306">
                  <c:v>60.187775000000002</c:v>
                </c:pt>
                <c:pt idx="1307">
                  <c:v>60.187739999999998</c:v>
                </c:pt>
                <c:pt idx="1308">
                  <c:v>60.187705999999999</c:v>
                </c:pt>
                <c:pt idx="1309">
                  <c:v>60.187668000000002</c:v>
                </c:pt>
                <c:pt idx="1310">
                  <c:v>60.187634000000003</c:v>
                </c:pt>
                <c:pt idx="1311">
                  <c:v>60.187598999999999</c:v>
                </c:pt>
                <c:pt idx="1312">
                  <c:v>60.187561000000002</c:v>
                </c:pt>
                <c:pt idx="1313">
                  <c:v>60.187527000000003</c:v>
                </c:pt>
                <c:pt idx="1314">
                  <c:v>60.187488999999999</c:v>
                </c:pt>
                <c:pt idx="1315">
                  <c:v>60.187454000000002</c:v>
                </c:pt>
                <c:pt idx="1316">
                  <c:v>60.187420000000003</c:v>
                </c:pt>
                <c:pt idx="1317">
                  <c:v>60.187381999999999</c:v>
                </c:pt>
                <c:pt idx="1318">
                  <c:v>60.187347000000003</c:v>
                </c:pt>
                <c:pt idx="1319">
                  <c:v>60.187308999999999</c:v>
                </c:pt>
                <c:pt idx="1320">
                  <c:v>60.187275</c:v>
                </c:pt>
                <c:pt idx="1321">
                  <c:v>60.187241</c:v>
                </c:pt>
                <c:pt idx="1322">
                  <c:v>60.187201999999999</c:v>
                </c:pt>
                <c:pt idx="1323">
                  <c:v>60.187168</c:v>
                </c:pt>
                <c:pt idx="1324">
                  <c:v>60.187140999999997</c:v>
                </c:pt>
                <c:pt idx="1325">
                  <c:v>60.187103</c:v>
                </c:pt>
                <c:pt idx="1326">
                  <c:v>60.187069000000001</c:v>
                </c:pt>
                <c:pt idx="1327">
                  <c:v>60.187038000000001</c:v>
                </c:pt>
                <c:pt idx="1328">
                  <c:v>60.187004000000002</c:v>
                </c:pt>
                <c:pt idx="1329">
                  <c:v>60.186965999999998</c:v>
                </c:pt>
                <c:pt idx="1330">
                  <c:v>60.186939000000002</c:v>
                </c:pt>
                <c:pt idx="1331">
                  <c:v>60.186905000000003</c:v>
                </c:pt>
                <c:pt idx="1332">
                  <c:v>60.186874000000003</c:v>
                </c:pt>
                <c:pt idx="1333">
                  <c:v>60.186839999999997</c:v>
                </c:pt>
                <c:pt idx="1334">
                  <c:v>60.186810000000001</c:v>
                </c:pt>
                <c:pt idx="1335">
                  <c:v>60.186774999999997</c:v>
                </c:pt>
                <c:pt idx="1336">
                  <c:v>60.186745000000002</c:v>
                </c:pt>
                <c:pt idx="1337">
                  <c:v>60.186709999999998</c:v>
                </c:pt>
                <c:pt idx="1338">
                  <c:v>60.186684</c:v>
                </c:pt>
                <c:pt idx="1339">
                  <c:v>60.186653</c:v>
                </c:pt>
                <c:pt idx="1340">
                  <c:v>60.186619</c:v>
                </c:pt>
                <c:pt idx="1341">
                  <c:v>60.186588</c:v>
                </c:pt>
                <c:pt idx="1342">
                  <c:v>60.186554000000001</c:v>
                </c:pt>
                <c:pt idx="1343">
                  <c:v>60.186523000000001</c:v>
                </c:pt>
                <c:pt idx="1344">
                  <c:v>60.186497000000003</c:v>
                </c:pt>
                <c:pt idx="1345">
                  <c:v>60.186458999999999</c:v>
                </c:pt>
                <c:pt idx="1346">
                  <c:v>60.186432000000003</c:v>
                </c:pt>
                <c:pt idx="1347">
                  <c:v>60.186400999999996</c:v>
                </c:pt>
                <c:pt idx="1348">
                  <c:v>60.186366999999997</c:v>
                </c:pt>
                <c:pt idx="1349">
                  <c:v>60.186340000000001</c:v>
                </c:pt>
                <c:pt idx="1350">
                  <c:v>60.186309999999999</c:v>
                </c:pt>
                <c:pt idx="1351">
                  <c:v>60.186275000000002</c:v>
                </c:pt>
                <c:pt idx="1352">
                  <c:v>60.186245</c:v>
                </c:pt>
                <c:pt idx="1353">
                  <c:v>60.186217999999997</c:v>
                </c:pt>
                <c:pt idx="1354">
                  <c:v>60.18618</c:v>
                </c:pt>
                <c:pt idx="1355">
                  <c:v>60.186152999999997</c:v>
                </c:pt>
                <c:pt idx="1356">
                  <c:v>60.186115000000001</c:v>
                </c:pt>
                <c:pt idx="1357">
                  <c:v>60.186089000000003</c:v>
                </c:pt>
                <c:pt idx="1358">
                  <c:v>60.186058000000003</c:v>
                </c:pt>
                <c:pt idx="1359">
                  <c:v>60.186024000000003</c:v>
                </c:pt>
                <c:pt idx="1360">
                  <c:v>60.185997</c:v>
                </c:pt>
                <c:pt idx="1361">
                  <c:v>60.185966000000001</c:v>
                </c:pt>
                <c:pt idx="1362">
                  <c:v>60.185932000000001</c:v>
                </c:pt>
                <c:pt idx="1363">
                  <c:v>60.185901999999999</c:v>
                </c:pt>
                <c:pt idx="1364">
                  <c:v>60.185875000000003</c:v>
                </c:pt>
                <c:pt idx="1365">
                  <c:v>60.185844000000003</c:v>
                </c:pt>
                <c:pt idx="1366">
                  <c:v>60.185817999999998</c:v>
                </c:pt>
                <c:pt idx="1367">
                  <c:v>60.185780000000001</c:v>
                </c:pt>
                <c:pt idx="1368">
                  <c:v>60.185752999999998</c:v>
                </c:pt>
                <c:pt idx="1369">
                  <c:v>60.185721999999998</c:v>
                </c:pt>
                <c:pt idx="1370">
                  <c:v>60.185696</c:v>
                </c:pt>
                <c:pt idx="1371">
                  <c:v>60.185665</c:v>
                </c:pt>
                <c:pt idx="1372">
                  <c:v>60.185637999999997</c:v>
                </c:pt>
                <c:pt idx="1373">
                  <c:v>60.185608000000002</c:v>
                </c:pt>
                <c:pt idx="1374">
                  <c:v>60.185580999999999</c:v>
                </c:pt>
                <c:pt idx="1375">
                  <c:v>60.185558</c:v>
                </c:pt>
                <c:pt idx="1376">
                  <c:v>60.185532000000002</c:v>
                </c:pt>
                <c:pt idx="1377">
                  <c:v>60.185501000000002</c:v>
                </c:pt>
                <c:pt idx="1378">
                  <c:v>60.185473999999999</c:v>
                </c:pt>
                <c:pt idx="1379">
                  <c:v>60.185451999999998</c:v>
                </c:pt>
                <c:pt idx="1380">
                  <c:v>60.185425000000002</c:v>
                </c:pt>
                <c:pt idx="1381">
                  <c:v>60.185394000000002</c:v>
                </c:pt>
                <c:pt idx="1382">
                  <c:v>60.185371000000004</c:v>
                </c:pt>
                <c:pt idx="1383">
                  <c:v>60.185344999999998</c:v>
                </c:pt>
                <c:pt idx="1384">
                  <c:v>60.185321999999999</c:v>
                </c:pt>
                <c:pt idx="1385">
                  <c:v>60.185295000000004</c:v>
                </c:pt>
                <c:pt idx="1386">
                  <c:v>60.185271999999998</c:v>
                </c:pt>
                <c:pt idx="1387">
                  <c:v>60.185245999999999</c:v>
                </c:pt>
                <c:pt idx="1388">
                  <c:v>60.185223000000001</c:v>
                </c:pt>
                <c:pt idx="1389">
                  <c:v>60.185200000000002</c:v>
                </c:pt>
                <c:pt idx="1390">
                  <c:v>60.185172999999999</c:v>
                </c:pt>
                <c:pt idx="1391">
                  <c:v>60.18515</c:v>
                </c:pt>
                <c:pt idx="1392">
                  <c:v>60.185122999999997</c:v>
                </c:pt>
                <c:pt idx="1393">
                  <c:v>60.185101000000003</c:v>
                </c:pt>
                <c:pt idx="1394">
                  <c:v>60.185080999999997</c:v>
                </c:pt>
                <c:pt idx="1395">
                  <c:v>60.185051000000001</c:v>
                </c:pt>
                <c:pt idx="1396">
                  <c:v>60.185028000000003</c:v>
                </c:pt>
                <c:pt idx="1397">
                  <c:v>60.185001</c:v>
                </c:pt>
                <c:pt idx="1398">
                  <c:v>60.184978000000001</c:v>
                </c:pt>
                <c:pt idx="1399">
                  <c:v>60.184958999999999</c:v>
                </c:pt>
                <c:pt idx="1400">
                  <c:v>60.184928999999997</c:v>
                </c:pt>
                <c:pt idx="1401">
                  <c:v>60.184905999999998</c:v>
                </c:pt>
                <c:pt idx="1402">
                  <c:v>60.184879000000002</c:v>
                </c:pt>
                <c:pt idx="1403">
                  <c:v>60.184856000000003</c:v>
                </c:pt>
                <c:pt idx="1404">
                  <c:v>60.184829999999998</c:v>
                </c:pt>
                <c:pt idx="1405">
                  <c:v>60.184806999999999</c:v>
                </c:pt>
                <c:pt idx="1406">
                  <c:v>60.184780000000003</c:v>
                </c:pt>
                <c:pt idx="1407">
                  <c:v>60.184756999999998</c:v>
                </c:pt>
                <c:pt idx="1408">
                  <c:v>60.184730999999999</c:v>
                </c:pt>
                <c:pt idx="1409">
                  <c:v>60.184708000000001</c:v>
                </c:pt>
                <c:pt idx="1410">
                  <c:v>60.184677000000001</c:v>
                </c:pt>
                <c:pt idx="1411">
                  <c:v>60.184657999999999</c:v>
                </c:pt>
                <c:pt idx="1412">
                  <c:v>60.184627999999996</c:v>
                </c:pt>
                <c:pt idx="1413">
                  <c:v>60.184607999999997</c:v>
                </c:pt>
                <c:pt idx="1414">
                  <c:v>60.184578000000002</c:v>
                </c:pt>
                <c:pt idx="1415">
                  <c:v>60.184559</c:v>
                </c:pt>
                <c:pt idx="1416">
                  <c:v>60.184528</c:v>
                </c:pt>
                <c:pt idx="1417">
                  <c:v>60.184508999999998</c:v>
                </c:pt>
                <c:pt idx="1418">
                  <c:v>60.184479000000003</c:v>
                </c:pt>
                <c:pt idx="1419">
                  <c:v>60.184455999999997</c:v>
                </c:pt>
                <c:pt idx="1420">
                  <c:v>60.184437000000003</c:v>
                </c:pt>
                <c:pt idx="1421">
                  <c:v>60.184406000000003</c:v>
                </c:pt>
                <c:pt idx="1422">
                  <c:v>60.184387000000001</c:v>
                </c:pt>
                <c:pt idx="1423">
                  <c:v>60.184356999999999</c:v>
                </c:pt>
                <c:pt idx="1424">
                  <c:v>60.184334</c:v>
                </c:pt>
                <c:pt idx="1425">
                  <c:v>60.184314999999998</c:v>
                </c:pt>
                <c:pt idx="1426">
                  <c:v>60.184283999999998</c:v>
                </c:pt>
                <c:pt idx="1427">
                  <c:v>60.184265000000003</c:v>
                </c:pt>
                <c:pt idx="1428">
                  <c:v>60.184241999999998</c:v>
                </c:pt>
                <c:pt idx="1429">
                  <c:v>60.184218999999999</c:v>
                </c:pt>
                <c:pt idx="1430">
                  <c:v>60.184193</c:v>
                </c:pt>
                <c:pt idx="1431">
                  <c:v>60.184170000000002</c:v>
                </c:pt>
                <c:pt idx="1432">
                  <c:v>60.184151</c:v>
                </c:pt>
                <c:pt idx="1433">
                  <c:v>60.184128000000001</c:v>
                </c:pt>
                <c:pt idx="1434">
                  <c:v>60.184100999999998</c:v>
                </c:pt>
                <c:pt idx="1435">
                  <c:v>60.184078</c:v>
                </c:pt>
                <c:pt idx="1436">
                  <c:v>60.184055000000001</c:v>
                </c:pt>
                <c:pt idx="1437">
                  <c:v>60.184035999999999</c:v>
                </c:pt>
                <c:pt idx="1438">
                  <c:v>60.184005999999997</c:v>
                </c:pt>
                <c:pt idx="1439">
                  <c:v>60.183987000000002</c:v>
                </c:pt>
                <c:pt idx="1440">
                  <c:v>60.183964000000003</c:v>
                </c:pt>
                <c:pt idx="1441">
                  <c:v>60.183940999999997</c:v>
                </c:pt>
                <c:pt idx="1442">
                  <c:v>60.183914000000001</c:v>
                </c:pt>
                <c:pt idx="1443">
                  <c:v>60.183891000000003</c:v>
                </c:pt>
                <c:pt idx="1444">
                  <c:v>60.183872000000001</c:v>
                </c:pt>
                <c:pt idx="1445">
                  <c:v>60.183841999999999</c:v>
                </c:pt>
                <c:pt idx="1446">
                  <c:v>60.183822999999997</c:v>
                </c:pt>
                <c:pt idx="1447">
                  <c:v>60.183799999999998</c:v>
                </c:pt>
                <c:pt idx="1448">
                  <c:v>60.183768999999998</c:v>
                </c:pt>
                <c:pt idx="1449">
                  <c:v>60.183750000000003</c:v>
                </c:pt>
                <c:pt idx="1450">
                  <c:v>60.183726999999998</c:v>
                </c:pt>
                <c:pt idx="1451">
                  <c:v>60.183700999999999</c:v>
                </c:pt>
                <c:pt idx="1452">
                  <c:v>60.183678</c:v>
                </c:pt>
                <c:pt idx="1453">
                  <c:v>60.183647000000001</c:v>
                </c:pt>
                <c:pt idx="1454">
                  <c:v>60.183627999999999</c:v>
                </c:pt>
                <c:pt idx="1455">
                  <c:v>60.183598000000003</c:v>
                </c:pt>
                <c:pt idx="1456">
                  <c:v>60.183577999999997</c:v>
                </c:pt>
                <c:pt idx="1457">
                  <c:v>60.183548000000002</c:v>
                </c:pt>
                <c:pt idx="1458">
                  <c:v>60.183529</c:v>
                </c:pt>
                <c:pt idx="1459">
                  <c:v>60.183498</c:v>
                </c:pt>
                <c:pt idx="1460">
                  <c:v>60.183478999999998</c:v>
                </c:pt>
                <c:pt idx="1461">
                  <c:v>60.183449000000003</c:v>
                </c:pt>
                <c:pt idx="1462">
                  <c:v>60.183425999999997</c:v>
                </c:pt>
                <c:pt idx="1463">
                  <c:v>60.183399000000001</c:v>
                </c:pt>
                <c:pt idx="1464">
                  <c:v>60.183376000000003</c:v>
                </c:pt>
                <c:pt idx="1465">
                  <c:v>60.183349999999997</c:v>
                </c:pt>
                <c:pt idx="1466">
                  <c:v>60.183326999999998</c:v>
                </c:pt>
                <c:pt idx="1467">
                  <c:v>60.183300000000003</c:v>
                </c:pt>
                <c:pt idx="1468">
                  <c:v>60.183276999999997</c:v>
                </c:pt>
                <c:pt idx="1469">
                  <c:v>60.183250000000001</c:v>
                </c:pt>
                <c:pt idx="1470">
                  <c:v>60.183228</c:v>
                </c:pt>
                <c:pt idx="1471">
                  <c:v>60.183205000000001</c:v>
                </c:pt>
                <c:pt idx="1472">
                  <c:v>60.183177999999998</c:v>
                </c:pt>
                <c:pt idx="1473">
                  <c:v>60.183154999999999</c:v>
                </c:pt>
                <c:pt idx="1474">
                  <c:v>60.183135999999998</c:v>
                </c:pt>
                <c:pt idx="1475">
                  <c:v>60.183104999999998</c:v>
                </c:pt>
                <c:pt idx="1476">
                  <c:v>60.183083000000003</c:v>
                </c:pt>
                <c:pt idx="1477">
                  <c:v>60.183064000000002</c:v>
                </c:pt>
                <c:pt idx="1478">
                  <c:v>60.183041000000003</c:v>
                </c:pt>
                <c:pt idx="1479">
                  <c:v>60.183022000000001</c:v>
                </c:pt>
                <c:pt idx="1480">
                  <c:v>60.182999000000002</c:v>
                </c:pt>
                <c:pt idx="1481">
                  <c:v>60.182975999999996</c:v>
                </c:pt>
                <c:pt idx="1482">
                  <c:v>60.182957000000002</c:v>
                </c:pt>
                <c:pt idx="1483">
                  <c:v>60.182934000000003</c:v>
                </c:pt>
                <c:pt idx="1484">
                  <c:v>60.182910999999997</c:v>
                </c:pt>
                <c:pt idx="1485">
                  <c:v>60.182892000000002</c:v>
                </c:pt>
                <c:pt idx="1486">
                  <c:v>60.182868999999997</c:v>
                </c:pt>
                <c:pt idx="1487">
                  <c:v>60.182845999999998</c:v>
                </c:pt>
                <c:pt idx="1488">
                  <c:v>60.182827000000003</c:v>
                </c:pt>
                <c:pt idx="1489">
                  <c:v>60.182811999999998</c:v>
                </c:pt>
                <c:pt idx="1490">
                  <c:v>60.182792999999997</c:v>
                </c:pt>
                <c:pt idx="1491">
                  <c:v>60.182769999999998</c:v>
                </c:pt>
                <c:pt idx="1492">
                  <c:v>60.182746999999999</c:v>
                </c:pt>
                <c:pt idx="1493">
                  <c:v>60.182727999999997</c:v>
                </c:pt>
                <c:pt idx="1494">
                  <c:v>60.182713</c:v>
                </c:pt>
                <c:pt idx="1495">
                  <c:v>60.182690000000001</c:v>
                </c:pt>
                <c:pt idx="1496">
                  <c:v>60.182670999999999</c:v>
                </c:pt>
                <c:pt idx="1497">
                  <c:v>60.182648</c:v>
                </c:pt>
                <c:pt idx="1498">
                  <c:v>60.182625000000002</c:v>
                </c:pt>
                <c:pt idx="1499">
                  <c:v>60.182613000000003</c:v>
                </c:pt>
                <c:pt idx="1500">
                  <c:v>60.182589999999998</c:v>
                </c:pt>
                <c:pt idx="1501">
                  <c:v>60.182568000000003</c:v>
                </c:pt>
                <c:pt idx="1502">
                  <c:v>60.182549000000002</c:v>
                </c:pt>
                <c:pt idx="1503">
                  <c:v>60.182526000000003</c:v>
                </c:pt>
                <c:pt idx="1504">
                  <c:v>60.182502999999997</c:v>
                </c:pt>
                <c:pt idx="1505">
                  <c:v>60.182490999999999</c:v>
                </c:pt>
                <c:pt idx="1506">
                  <c:v>60.182468</c:v>
                </c:pt>
                <c:pt idx="1507">
                  <c:v>60.182448999999998</c:v>
                </c:pt>
                <c:pt idx="1508">
                  <c:v>60.182426</c:v>
                </c:pt>
                <c:pt idx="1509">
                  <c:v>60.182403999999998</c:v>
                </c:pt>
                <c:pt idx="1510">
                  <c:v>60.182388000000003</c:v>
                </c:pt>
                <c:pt idx="1511">
                  <c:v>60.182369000000001</c:v>
                </c:pt>
                <c:pt idx="1512">
                  <c:v>60.182346000000003</c:v>
                </c:pt>
                <c:pt idx="1513">
                  <c:v>60.182327000000001</c:v>
                </c:pt>
                <c:pt idx="1514">
                  <c:v>60.182304000000002</c:v>
                </c:pt>
                <c:pt idx="1515">
                  <c:v>60.182288999999997</c:v>
                </c:pt>
                <c:pt idx="1516">
                  <c:v>60.182270000000003</c:v>
                </c:pt>
                <c:pt idx="1517">
                  <c:v>60.182246999999997</c:v>
                </c:pt>
                <c:pt idx="1518">
                  <c:v>60.182223999999998</c:v>
                </c:pt>
                <c:pt idx="1519">
                  <c:v>60.182212999999997</c:v>
                </c:pt>
                <c:pt idx="1520">
                  <c:v>60.182189999999999</c:v>
                </c:pt>
                <c:pt idx="1521">
                  <c:v>60.182167</c:v>
                </c:pt>
                <c:pt idx="1522">
                  <c:v>60.182155999999999</c:v>
                </c:pt>
                <c:pt idx="1523">
                  <c:v>60.182133</c:v>
                </c:pt>
                <c:pt idx="1524">
                  <c:v>60.182110000000002</c:v>
                </c:pt>
                <c:pt idx="1525">
                  <c:v>60.182098000000003</c:v>
                </c:pt>
                <c:pt idx="1526">
                  <c:v>60.182076000000002</c:v>
                </c:pt>
                <c:pt idx="1527">
                  <c:v>60.18206</c:v>
                </c:pt>
                <c:pt idx="1528">
                  <c:v>60.182040999999998</c:v>
                </c:pt>
                <c:pt idx="1529">
                  <c:v>60.182026</c:v>
                </c:pt>
                <c:pt idx="1530">
                  <c:v>60.182003000000002</c:v>
                </c:pt>
                <c:pt idx="1531">
                  <c:v>60.181992000000001</c:v>
                </c:pt>
                <c:pt idx="1532">
                  <c:v>60.181975999999999</c:v>
                </c:pt>
                <c:pt idx="1533">
                  <c:v>60.181953</c:v>
                </c:pt>
                <c:pt idx="1534">
                  <c:v>60.181938000000002</c:v>
                </c:pt>
                <c:pt idx="1535">
                  <c:v>60.181927000000002</c:v>
                </c:pt>
                <c:pt idx="1536">
                  <c:v>60.181904000000003</c:v>
                </c:pt>
                <c:pt idx="1537">
                  <c:v>60.181888999999998</c:v>
                </c:pt>
                <c:pt idx="1538">
                  <c:v>60.181870000000004</c:v>
                </c:pt>
                <c:pt idx="1539">
                  <c:v>60.181854000000001</c:v>
                </c:pt>
                <c:pt idx="1540">
                  <c:v>60.181838999999997</c:v>
                </c:pt>
                <c:pt idx="1541">
                  <c:v>60.181815999999998</c:v>
                </c:pt>
                <c:pt idx="1542">
                  <c:v>60.181804999999997</c:v>
                </c:pt>
                <c:pt idx="1543">
                  <c:v>60.181789000000002</c:v>
                </c:pt>
                <c:pt idx="1544">
                  <c:v>60.181767000000001</c:v>
                </c:pt>
                <c:pt idx="1545">
                  <c:v>60.181755000000003</c:v>
                </c:pt>
                <c:pt idx="1546">
                  <c:v>60.181739999999998</c:v>
                </c:pt>
                <c:pt idx="1547">
                  <c:v>60.181716999999999</c:v>
                </c:pt>
                <c:pt idx="1548">
                  <c:v>60.181702000000001</c:v>
                </c:pt>
                <c:pt idx="1549">
                  <c:v>60.181683</c:v>
                </c:pt>
                <c:pt idx="1550">
                  <c:v>60.181666999999997</c:v>
                </c:pt>
                <c:pt idx="1551">
                  <c:v>60.181648000000003</c:v>
                </c:pt>
                <c:pt idx="1552">
                  <c:v>60.181632999999998</c:v>
                </c:pt>
                <c:pt idx="1553">
                  <c:v>60.181609999999999</c:v>
                </c:pt>
                <c:pt idx="1554">
                  <c:v>60.181595000000002</c:v>
                </c:pt>
                <c:pt idx="1555">
                  <c:v>60.181576</c:v>
                </c:pt>
                <c:pt idx="1556">
                  <c:v>60.181553000000001</c:v>
                </c:pt>
                <c:pt idx="1557">
                  <c:v>60.181538000000003</c:v>
                </c:pt>
                <c:pt idx="1558">
                  <c:v>60.181519000000002</c:v>
                </c:pt>
                <c:pt idx="1559">
                  <c:v>60.181502999999999</c:v>
                </c:pt>
                <c:pt idx="1560">
                  <c:v>60.181480000000001</c:v>
                </c:pt>
                <c:pt idx="1561">
                  <c:v>60.181460999999999</c:v>
                </c:pt>
                <c:pt idx="1562">
                  <c:v>60.181446000000001</c:v>
                </c:pt>
                <c:pt idx="1563">
                  <c:v>60.181423000000002</c:v>
                </c:pt>
                <c:pt idx="1564">
                  <c:v>60.181404000000001</c:v>
                </c:pt>
                <c:pt idx="1565">
                  <c:v>60.181381000000002</c:v>
                </c:pt>
                <c:pt idx="1566">
                  <c:v>60.181365999999997</c:v>
                </c:pt>
                <c:pt idx="1567">
                  <c:v>60.181347000000002</c:v>
                </c:pt>
                <c:pt idx="1568">
                  <c:v>60.181323999999996</c:v>
                </c:pt>
                <c:pt idx="1569">
                  <c:v>60.181308999999999</c:v>
                </c:pt>
                <c:pt idx="1570">
                  <c:v>60.181289999999997</c:v>
                </c:pt>
                <c:pt idx="1571">
                  <c:v>60.181274000000002</c:v>
                </c:pt>
                <c:pt idx="1572">
                  <c:v>60.181252000000001</c:v>
                </c:pt>
                <c:pt idx="1573">
                  <c:v>60.181232000000001</c:v>
                </c:pt>
                <c:pt idx="1574">
                  <c:v>60.181216999999997</c:v>
                </c:pt>
                <c:pt idx="1575">
                  <c:v>60.181193999999998</c:v>
                </c:pt>
                <c:pt idx="1576">
                  <c:v>60.181175000000003</c:v>
                </c:pt>
                <c:pt idx="1577">
                  <c:v>60.181159999999998</c:v>
                </c:pt>
                <c:pt idx="1578">
                  <c:v>60.181137</c:v>
                </c:pt>
                <c:pt idx="1579">
                  <c:v>60.181125999999999</c:v>
                </c:pt>
                <c:pt idx="1580">
                  <c:v>60.181103</c:v>
                </c:pt>
                <c:pt idx="1581">
                  <c:v>60.181086999999998</c:v>
                </c:pt>
                <c:pt idx="1582">
                  <c:v>60.181068000000003</c:v>
                </c:pt>
                <c:pt idx="1583">
                  <c:v>60.181052999999999</c:v>
                </c:pt>
                <c:pt idx="1584">
                  <c:v>60.18103</c:v>
                </c:pt>
                <c:pt idx="1585">
                  <c:v>60.181015000000002</c:v>
                </c:pt>
                <c:pt idx="1586">
                  <c:v>60.180996</c:v>
                </c:pt>
                <c:pt idx="1587">
                  <c:v>60.180981000000003</c:v>
                </c:pt>
                <c:pt idx="1588">
                  <c:v>60.180965</c:v>
                </c:pt>
                <c:pt idx="1589">
                  <c:v>60.180945999999999</c:v>
                </c:pt>
                <c:pt idx="1590">
                  <c:v>60.180931000000001</c:v>
                </c:pt>
                <c:pt idx="1591">
                  <c:v>60.180908000000002</c:v>
                </c:pt>
                <c:pt idx="1592">
                  <c:v>60.180897000000002</c:v>
                </c:pt>
                <c:pt idx="1593">
                  <c:v>60.180874000000003</c:v>
                </c:pt>
                <c:pt idx="1594">
                  <c:v>60.180858999999998</c:v>
                </c:pt>
                <c:pt idx="1595">
                  <c:v>60.180840000000003</c:v>
                </c:pt>
                <c:pt idx="1596">
                  <c:v>60.180824000000001</c:v>
                </c:pt>
                <c:pt idx="1597">
                  <c:v>60.180801000000002</c:v>
                </c:pt>
                <c:pt idx="1598">
                  <c:v>60.180785999999998</c:v>
                </c:pt>
                <c:pt idx="1599">
                  <c:v>60.180767000000003</c:v>
                </c:pt>
                <c:pt idx="1600">
                  <c:v>60.180751999999998</c:v>
                </c:pt>
                <c:pt idx="1601">
                  <c:v>60.180732999999996</c:v>
                </c:pt>
                <c:pt idx="1602">
                  <c:v>60.180709999999998</c:v>
                </c:pt>
                <c:pt idx="1603">
                  <c:v>60.180695</c:v>
                </c:pt>
                <c:pt idx="1604">
                  <c:v>60.180672000000001</c:v>
                </c:pt>
                <c:pt idx="1605">
                  <c:v>60.180653</c:v>
                </c:pt>
                <c:pt idx="1606">
                  <c:v>60.180636999999997</c:v>
                </c:pt>
                <c:pt idx="1607">
                  <c:v>60.180618000000003</c:v>
                </c:pt>
                <c:pt idx="1608">
                  <c:v>60.180594999999997</c:v>
                </c:pt>
                <c:pt idx="1609">
                  <c:v>60.180573000000003</c:v>
                </c:pt>
                <c:pt idx="1610">
                  <c:v>60.180557</c:v>
                </c:pt>
                <c:pt idx="1611">
                  <c:v>60.180537999999999</c:v>
                </c:pt>
                <c:pt idx="1612">
                  <c:v>60.180515</c:v>
                </c:pt>
                <c:pt idx="1613">
                  <c:v>60.180495999999998</c:v>
                </c:pt>
                <c:pt idx="1614">
                  <c:v>60.180472999999999</c:v>
                </c:pt>
                <c:pt idx="1615">
                  <c:v>60.180458000000002</c:v>
                </c:pt>
                <c:pt idx="1616">
                  <c:v>60.180439</c:v>
                </c:pt>
                <c:pt idx="1617">
                  <c:v>60.180416000000001</c:v>
                </c:pt>
                <c:pt idx="1618">
                  <c:v>60.180393000000002</c:v>
                </c:pt>
                <c:pt idx="1619">
                  <c:v>60.180382000000002</c:v>
                </c:pt>
                <c:pt idx="1620">
                  <c:v>60.180359000000003</c:v>
                </c:pt>
                <c:pt idx="1621">
                  <c:v>60.180335999999997</c:v>
                </c:pt>
                <c:pt idx="1622">
                  <c:v>60.180325000000003</c:v>
                </c:pt>
                <c:pt idx="1623">
                  <c:v>60.180301999999998</c:v>
                </c:pt>
                <c:pt idx="1624">
                  <c:v>60.180278999999999</c:v>
                </c:pt>
                <c:pt idx="1625">
                  <c:v>60.180267000000001</c:v>
                </c:pt>
                <c:pt idx="1626">
                  <c:v>60.180244000000002</c:v>
                </c:pt>
                <c:pt idx="1627">
                  <c:v>60.180222000000001</c:v>
                </c:pt>
                <c:pt idx="1628">
                  <c:v>60.180210000000002</c:v>
                </c:pt>
                <c:pt idx="1629">
                  <c:v>60.180186999999997</c:v>
                </c:pt>
                <c:pt idx="1630">
                  <c:v>60.180171999999999</c:v>
                </c:pt>
                <c:pt idx="1631">
                  <c:v>60.180152999999997</c:v>
                </c:pt>
                <c:pt idx="1632">
                  <c:v>60.180137999999999</c:v>
                </c:pt>
                <c:pt idx="1633">
                  <c:v>60.180115000000001</c:v>
                </c:pt>
                <c:pt idx="1634">
                  <c:v>60.180098999999998</c:v>
                </c:pt>
                <c:pt idx="1635">
                  <c:v>60.180079999999997</c:v>
                </c:pt>
                <c:pt idx="1636">
                  <c:v>60.180064999999999</c:v>
                </c:pt>
                <c:pt idx="1637">
                  <c:v>60.180050000000001</c:v>
                </c:pt>
                <c:pt idx="1638">
                  <c:v>60.180031</c:v>
                </c:pt>
                <c:pt idx="1639">
                  <c:v>60.180016000000002</c:v>
                </c:pt>
                <c:pt idx="1640">
                  <c:v>60.179993000000003</c:v>
                </c:pt>
                <c:pt idx="1641">
                  <c:v>60.179980999999998</c:v>
                </c:pt>
                <c:pt idx="1642">
                  <c:v>60.179966</c:v>
                </c:pt>
                <c:pt idx="1643">
                  <c:v>60.179943000000002</c:v>
                </c:pt>
                <c:pt idx="1644">
                  <c:v>60.179932000000001</c:v>
                </c:pt>
                <c:pt idx="1645">
                  <c:v>60.179915999999999</c:v>
                </c:pt>
                <c:pt idx="1646">
                  <c:v>60.179893</c:v>
                </c:pt>
                <c:pt idx="1647">
                  <c:v>60.179878000000002</c:v>
                </c:pt>
                <c:pt idx="1648">
                  <c:v>60.179859</c:v>
                </c:pt>
                <c:pt idx="1649">
                  <c:v>60.179844000000003</c:v>
                </c:pt>
                <c:pt idx="1650">
                  <c:v>60.179828999999998</c:v>
                </c:pt>
                <c:pt idx="1651">
                  <c:v>60.179810000000003</c:v>
                </c:pt>
                <c:pt idx="1652">
                  <c:v>60.179794000000001</c:v>
                </c:pt>
                <c:pt idx="1653">
                  <c:v>60.179771000000002</c:v>
                </c:pt>
                <c:pt idx="1654">
                  <c:v>60.179755999999998</c:v>
                </c:pt>
                <c:pt idx="1655">
                  <c:v>60.179737000000003</c:v>
                </c:pt>
                <c:pt idx="1656">
                  <c:v>60.179721999999998</c:v>
                </c:pt>
                <c:pt idx="1657">
                  <c:v>60.179703000000003</c:v>
                </c:pt>
                <c:pt idx="1658">
                  <c:v>60.179687999999999</c:v>
                </c:pt>
                <c:pt idx="1659">
                  <c:v>60.179665</c:v>
                </c:pt>
                <c:pt idx="1660">
                  <c:v>60.179642000000001</c:v>
                </c:pt>
                <c:pt idx="1661">
                  <c:v>60.179630000000003</c:v>
                </c:pt>
                <c:pt idx="1662">
                  <c:v>60.179606999999997</c:v>
                </c:pt>
                <c:pt idx="1663">
                  <c:v>60.179592</c:v>
                </c:pt>
                <c:pt idx="1664">
                  <c:v>60.179572999999998</c:v>
                </c:pt>
                <c:pt idx="1665">
                  <c:v>60.179558</c:v>
                </c:pt>
                <c:pt idx="1666">
                  <c:v>60.179535000000001</c:v>
                </c:pt>
                <c:pt idx="1667">
                  <c:v>60.179516</c:v>
                </c:pt>
                <c:pt idx="1668">
                  <c:v>60.179501000000002</c:v>
                </c:pt>
                <c:pt idx="1669">
                  <c:v>60.179478000000003</c:v>
                </c:pt>
                <c:pt idx="1670">
                  <c:v>60.179465999999998</c:v>
                </c:pt>
                <c:pt idx="1671">
                  <c:v>60.179442999999999</c:v>
                </c:pt>
                <c:pt idx="1672">
                  <c:v>60.179428000000001</c:v>
                </c:pt>
                <c:pt idx="1673">
                  <c:v>60.179409</c:v>
                </c:pt>
                <c:pt idx="1674">
                  <c:v>60.179394000000002</c:v>
                </c:pt>
                <c:pt idx="1675">
                  <c:v>60.179378999999997</c:v>
                </c:pt>
                <c:pt idx="1676">
                  <c:v>60.179358999999998</c:v>
                </c:pt>
                <c:pt idx="1677">
                  <c:v>60.179344</c:v>
                </c:pt>
                <c:pt idx="1678">
                  <c:v>60.179321000000002</c:v>
                </c:pt>
                <c:pt idx="1679">
                  <c:v>60.179305999999997</c:v>
                </c:pt>
                <c:pt idx="1680">
                  <c:v>60.179295000000003</c:v>
                </c:pt>
                <c:pt idx="1681">
                  <c:v>60.179279000000001</c:v>
                </c:pt>
                <c:pt idx="1682">
                  <c:v>60.179256000000002</c:v>
                </c:pt>
                <c:pt idx="1683">
                  <c:v>60.179245000000002</c:v>
                </c:pt>
                <c:pt idx="1684">
                  <c:v>60.179229999999997</c:v>
                </c:pt>
                <c:pt idx="1685">
                  <c:v>60.179206999999998</c:v>
                </c:pt>
                <c:pt idx="1686">
                  <c:v>60.179192</c:v>
                </c:pt>
                <c:pt idx="1687">
                  <c:v>60.179180000000002</c:v>
                </c:pt>
                <c:pt idx="1688">
                  <c:v>60.179164999999998</c:v>
                </c:pt>
                <c:pt idx="1689">
                  <c:v>60.17915</c:v>
                </c:pt>
                <c:pt idx="1690">
                  <c:v>60.179130999999998</c:v>
                </c:pt>
                <c:pt idx="1691">
                  <c:v>60.179115000000003</c:v>
                </c:pt>
                <c:pt idx="1692">
                  <c:v>60.179099999999998</c:v>
                </c:pt>
                <c:pt idx="1693">
                  <c:v>60.179076999999999</c:v>
                </c:pt>
                <c:pt idx="1694">
                  <c:v>60.179065999999999</c:v>
                </c:pt>
                <c:pt idx="1695">
                  <c:v>60.179049999999997</c:v>
                </c:pt>
                <c:pt idx="1696">
                  <c:v>60.179028000000002</c:v>
                </c:pt>
                <c:pt idx="1697">
                  <c:v>60.179015999999997</c:v>
                </c:pt>
                <c:pt idx="1698">
                  <c:v>60.179001</c:v>
                </c:pt>
                <c:pt idx="1699">
                  <c:v>60.178978000000001</c:v>
                </c:pt>
                <c:pt idx="1700">
                  <c:v>60.178963000000003</c:v>
                </c:pt>
                <c:pt idx="1701">
                  <c:v>60.178944000000001</c:v>
                </c:pt>
                <c:pt idx="1702">
                  <c:v>60.178927999999999</c:v>
                </c:pt>
                <c:pt idx="1703">
                  <c:v>60.178913000000001</c:v>
                </c:pt>
                <c:pt idx="1704">
                  <c:v>60.178894</c:v>
                </c:pt>
                <c:pt idx="1705">
                  <c:v>60.178879000000002</c:v>
                </c:pt>
                <c:pt idx="1706">
                  <c:v>60.178856000000003</c:v>
                </c:pt>
                <c:pt idx="1707">
                  <c:v>60.178837000000001</c:v>
                </c:pt>
                <c:pt idx="1708">
                  <c:v>60.178821999999997</c:v>
                </c:pt>
                <c:pt idx="1709">
                  <c:v>60.178798999999998</c:v>
                </c:pt>
                <c:pt idx="1710">
                  <c:v>60.178780000000003</c:v>
                </c:pt>
                <c:pt idx="1711">
                  <c:v>60.178764000000001</c:v>
                </c:pt>
                <c:pt idx="1712">
                  <c:v>60.178741000000002</c:v>
                </c:pt>
                <c:pt idx="1713">
                  <c:v>60.178722</c:v>
                </c:pt>
                <c:pt idx="1714">
                  <c:v>60.178707000000003</c:v>
                </c:pt>
                <c:pt idx="1715">
                  <c:v>60.178683999999997</c:v>
                </c:pt>
                <c:pt idx="1716">
                  <c:v>60.178665000000002</c:v>
                </c:pt>
                <c:pt idx="1717">
                  <c:v>60.178649999999998</c:v>
                </c:pt>
                <c:pt idx="1718">
                  <c:v>60.178626999999999</c:v>
                </c:pt>
                <c:pt idx="1719">
                  <c:v>60.178607999999997</c:v>
                </c:pt>
                <c:pt idx="1720">
                  <c:v>60.178584999999998</c:v>
                </c:pt>
                <c:pt idx="1721">
                  <c:v>60.178570000000001</c:v>
                </c:pt>
                <c:pt idx="1722">
                  <c:v>60.178550999999999</c:v>
                </c:pt>
                <c:pt idx="1723">
                  <c:v>60.178528</c:v>
                </c:pt>
                <c:pt idx="1724">
                  <c:v>60.178513000000002</c:v>
                </c:pt>
                <c:pt idx="1725">
                  <c:v>60.178493000000003</c:v>
                </c:pt>
                <c:pt idx="1726">
                  <c:v>60.178471000000002</c:v>
                </c:pt>
                <c:pt idx="1727">
                  <c:v>60.178455</c:v>
                </c:pt>
                <c:pt idx="1728">
                  <c:v>60.178435999999998</c:v>
                </c:pt>
                <c:pt idx="1729">
                  <c:v>60.178412999999999</c:v>
                </c:pt>
                <c:pt idx="1730">
                  <c:v>60.178398000000001</c:v>
                </c:pt>
                <c:pt idx="1731">
                  <c:v>60.178379</c:v>
                </c:pt>
                <c:pt idx="1732">
                  <c:v>60.178364000000002</c:v>
                </c:pt>
                <c:pt idx="1733">
                  <c:v>60.178341000000003</c:v>
                </c:pt>
                <c:pt idx="1734">
                  <c:v>60.178328999999998</c:v>
                </c:pt>
                <c:pt idx="1735">
                  <c:v>60.178306999999997</c:v>
                </c:pt>
                <c:pt idx="1736">
                  <c:v>60.178291000000002</c:v>
                </c:pt>
                <c:pt idx="1737">
                  <c:v>60.178268000000003</c:v>
                </c:pt>
                <c:pt idx="1738">
                  <c:v>60.178257000000002</c:v>
                </c:pt>
                <c:pt idx="1739">
                  <c:v>60.178234000000003</c:v>
                </c:pt>
                <c:pt idx="1740">
                  <c:v>60.178218999999999</c:v>
                </c:pt>
                <c:pt idx="1741">
                  <c:v>60.178199999999997</c:v>
                </c:pt>
                <c:pt idx="1742">
                  <c:v>60.178184999999999</c:v>
                </c:pt>
                <c:pt idx="1743">
                  <c:v>60.178162</c:v>
                </c:pt>
                <c:pt idx="1744">
                  <c:v>60.178150000000002</c:v>
                </c:pt>
                <c:pt idx="1745">
                  <c:v>60.178127000000003</c:v>
                </c:pt>
                <c:pt idx="1746">
                  <c:v>60.178111999999999</c:v>
                </c:pt>
                <c:pt idx="1747">
                  <c:v>60.178092999999997</c:v>
                </c:pt>
                <c:pt idx="1748">
                  <c:v>60.178077999999999</c:v>
                </c:pt>
                <c:pt idx="1749">
                  <c:v>60.178055000000001</c:v>
                </c:pt>
                <c:pt idx="1750">
                  <c:v>60.178040000000003</c:v>
                </c:pt>
                <c:pt idx="1751">
                  <c:v>60.178019999999997</c:v>
                </c:pt>
                <c:pt idx="1752">
                  <c:v>60.177998000000002</c:v>
                </c:pt>
                <c:pt idx="1753">
                  <c:v>60.177985999999997</c:v>
                </c:pt>
                <c:pt idx="1754">
                  <c:v>60.177962999999998</c:v>
                </c:pt>
                <c:pt idx="1755">
                  <c:v>60.17794</c:v>
                </c:pt>
                <c:pt idx="1756">
                  <c:v>60.177925000000002</c:v>
                </c:pt>
                <c:pt idx="1757">
                  <c:v>60.177906</c:v>
                </c:pt>
                <c:pt idx="1758">
                  <c:v>60.177883000000001</c:v>
                </c:pt>
                <c:pt idx="1759">
                  <c:v>60.177872000000001</c:v>
                </c:pt>
                <c:pt idx="1760">
                  <c:v>60.177849000000002</c:v>
                </c:pt>
                <c:pt idx="1761">
                  <c:v>60.177826000000003</c:v>
                </c:pt>
                <c:pt idx="1762">
                  <c:v>60.177807000000001</c:v>
                </c:pt>
                <c:pt idx="1763">
                  <c:v>60.177784000000003</c:v>
                </c:pt>
                <c:pt idx="1764">
                  <c:v>60.177768999999998</c:v>
                </c:pt>
                <c:pt idx="1765">
                  <c:v>60.177750000000003</c:v>
                </c:pt>
                <c:pt idx="1766">
                  <c:v>60.177726999999997</c:v>
                </c:pt>
                <c:pt idx="1767">
                  <c:v>60.177711000000002</c:v>
                </c:pt>
                <c:pt idx="1768">
                  <c:v>60.177692</c:v>
                </c:pt>
                <c:pt idx="1769">
                  <c:v>60.177669999999999</c:v>
                </c:pt>
                <c:pt idx="1770">
                  <c:v>60.177647</c:v>
                </c:pt>
                <c:pt idx="1771">
                  <c:v>60.177635000000002</c:v>
                </c:pt>
                <c:pt idx="1772">
                  <c:v>60.177612000000003</c:v>
                </c:pt>
                <c:pt idx="1773">
                  <c:v>60.177588999999998</c:v>
                </c:pt>
                <c:pt idx="1774">
                  <c:v>60.177577999999997</c:v>
                </c:pt>
                <c:pt idx="1775">
                  <c:v>60.177554999999998</c:v>
                </c:pt>
                <c:pt idx="1776">
                  <c:v>60.17754</c:v>
                </c:pt>
                <c:pt idx="1777">
                  <c:v>60.177520999999999</c:v>
                </c:pt>
                <c:pt idx="1778">
                  <c:v>60.177504999999996</c:v>
                </c:pt>
                <c:pt idx="1779">
                  <c:v>60.177483000000002</c:v>
                </c:pt>
                <c:pt idx="1780">
                  <c:v>60.177467</c:v>
                </c:pt>
                <c:pt idx="1781">
                  <c:v>60.177447999999998</c:v>
                </c:pt>
                <c:pt idx="1782">
                  <c:v>60.177433000000001</c:v>
                </c:pt>
                <c:pt idx="1783">
                  <c:v>60.177413999999999</c:v>
                </c:pt>
                <c:pt idx="1784">
                  <c:v>60.177399000000001</c:v>
                </c:pt>
                <c:pt idx="1785">
                  <c:v>60.177382999999999</c:v>
                </c:pt>
                <c:pt idx="1786">
                  <c:v>60.177360999999998</c:v>
                </c:pt>
                <c:pt idx="1787">
                  <c:v>60.177349</c:v>
                </c:pt>
                <c:pt idx="1788">
                  <c:v>60.177334000000002</c:v>
                </c:pt>
                <c:pt idx="1789">
                  <c:v>60.177311000000003</c:v>
                </c:pt>
                <c:pt idx="1790">
                  <c:v>60.177298999999998</c:v>
                </c:pt>
                <c:pt idx="1791">
                  <c:v>60.177284</c:v>
                </c:pt>
                <c:pt idx="1792">
                  <c:v>60.177261000000001</c:v>
                </c:pt>
                <c:pt idx="1793">
                  <c:v>60.177245999999997</c:v>
                </c:pt>
                <c:pt idx="1794">
                  <c:v>60.177235000000003</c:v>
                </c:pt>
                <c:pt idx="1795">
                  <c:v>60.177211999999997</c:v>
                </c:pt>
                <c:pt idx="1796">
                  <c:v>60.177197</c:v>
                </c:pt>
                <c:pt idx="1797">
                  <c:v>60.177185000000001</c:v>
                </c:pt>
                <c:pt idx="1798">
                  <c:v>60.177162000000003</c:v>
                </c:pt>
                <c:pt idx="1799">
                  <c:v>60.177146999999998</c:v>
                </c:pt>
                <c:pt idx="1800">
                  <c:v>60.177123999999999</c:v>
                </c:pt>
                <c:pt idx="1801">
                  <c:v>60.177112999999999</c:v>
                </c:pt>
                <c:pt idx="1802">
                  <c:v>60.177097000000003</c:v>
                </c:pt>
                <c:pt idx="1803">
                  <c:v>60.177073999999998</c:v>
                </c:pt>
                <c:pt idx="1804">
                  <c:v>60.177062999999997</c:v>
                </c:pt>
                <c:pt idx="1805">
                  <c:v>60.177039999999998</c:v>
                </c:pt>
                <c:pt idx="1806">
                  <c:v>60.177025</c:v>
                </c:pt>
                <c:pt idx="1807">
                  <c:v>60.177005999999999</c:v>
                </c:pt>
                <c:pt idx="1808">
                  <c:v>60.176991000000001</c:v>
                </c:pt>
                <c:pt idx="1809">
                  <c:v>60.176968000000002</c:v>
                </c:pt>
                <c:pt idx="1810">
                  <c:v>60.176955999999997</c:v>
                </c:pt>
                <c:pt idx="1811">
                  <c:v>60.176932999999998</c:v>
                </c:pt>
                <c:pt idx="1812">
                  <c:v>60.176918000000001</c:v>
                </c:pt>
                <c:pt idx="1813">
                  <c:v>60.176895000000002</c:v>
                </c:pt>
                <c:pt idx="1814">
                  <c:v>60.176876</c:v>
                </c:pt>
                <c:pt idx="1815">
                  <c:v>60.176861000000002</c:v>
                </c:pt>
                <c:pt idx="1816">
                  <c:v>60.176842000000001</c:v>
                </c:pt>
                <c:pt idx="1817">
                  <c:v>60.176825999999998</c:v>
                </c:pt>
                <c:pt idx="1818">
                  <c:v>60.176803999999997</c:v>
                </c:pt>
                <c:pt idx="1819">
                  <c:v>60.176780999999998</c:v>
                </c:pt>
                <c:pt idx="1820">
                  <c:v>60.176769</c:v>
                </c:pt>
                <c:pt idx="1821">
                  <c:v>60.176746000000001</c:v>
                </c:pt>
                <c:pt idx="1822">
                  <c:v>60.176730999999997</c:v>
                </c:pt>
                <c:pt idx="1823">
                  <c:v>60.176712000000002</c:v>
                </c:pt>
                <c:pt idx="1824">
                  <c:v>60.176696999999997</c:v>
                </c:pt>
                <c:pt idx="1825">
                  <c:v>60.176673999999998</c:v>
                </c:pt>
                <c:pt idx="1826">
                  <c:v>60.176662</c:v>
                </c:pt>
                <c:pt idx="1827">
                  <c:v>60.176647000000003</c:v>
                </c:pt>
                <c:pt idx="1828">
                  <c:v>60.176623999999997</c:v>
                </c:pt>
                <c:pt idx="1829">
                  <c:v>60.176613000000003</c:v>
                </c:pt>
                <c:pt idx="1830">
                  <c:v>60.176589999999997</c:v>
                </c:pt>
                <c:pt idx="1831">
                  <c:v>60.176575</c:v>
                </c:pt>
                <c:pt idx="1832">
                  <c:v>60.176558999999997</c:v>
                </c:pt>
                <c:pt idx="1833">
                  <c:v>60.176540000000003</c:v>
                </c:pt>
                <c:pt idx="1834">
                  <c:v>60.176524999999998</c:v>
                </c:pt>
                <c:pt idx="1835">
                  <c:v>60.17651</c:v>
                </c:pt>
                <c:pt idx="1836">
                  <c:v>60.176490999999999</c:v>
                </c:pt>
                <c:pt idx="1837">
                  <c:v>60.176476000000001</c:v>
                </c:pt>
                <c:pt idx="1838">
                  <c:v>60.176459999999999</c:v>
                </c:pt>
                <c:pt idx="1839">
                  <c:v>60.176445000000001</c:v>
                </c:pt>
                <c:pt idx="1840">
                  <c:v>60.176425999999999</c:v>
                </c:pt>
                <c:pt idx="1841">
                  <c:v>60.176411000000002</c:v>
                </c:pt>
                <c:pt idx="1842">
                  <c:v>60.176394999999999</c:v>
                </c:pt>
                <c:pt idx="1843">
                  <c:v>60.176383999999999</c:v>
                </c:pt>
                <c:pt idx="1844">
                  <c:v>60.176361</c:v>
                </c:pt>
                <c:pt idx="1845">
                  <c:v>60.176346000000002</c:v>
                </c:pt>
                <c:pt idx="1846">
                  <c:v>60.176330999999998</c:v>
                </c:pt>
                <c:pt idx="1847">
                  <c:v>60.176310999999998</c:v>
                </c:pt>
                <c:pt idx="1848">
                  <c:v>60.176296000000001</c:v>
                </c:pt>
                <c:pt idx="1849">
                  <c:v>60.176281000000003</c:v>
                </c:pt>
                <c:pt idx="1850">
                  <c:v>60.176262000000001</c:v>
                </c:pt>
                <c:pt idx="1851">
                  <c:v>60.176246999999996</c:v>
                </c:pt>
                <c:pt idx="1852">
                  <c:v>60.176223999999998</c:v>
                </c:pt>
                <c:pt idx="1853">
                  <c:v>60.176208000000003</c:v>
                </c:pt>
                <c:pt idx="1854">
                  <c:v>60.176197000000002</c:v>
                </c:pt>
                <c:pt idx="1855">
                  <c:v>60.176174000000003</c:v>
                </c:pt>
                <c:pt idx="1856">
                  <c:v>60.176158999999998</c:v>
                </c:pt>
                <c:pt idx="1857">
                  <c:v>60.176139999999997</c:v>
                </c:pt>
                <c:pt idx="1858">
                  <c:v>60.176124999999999</c:v>
                </c:pt>
                <c:pt idx="1859">
                  <c:v>60.176102</c:v>
                </c:pt>
                <c:pt idx="1860">
                  <c:v>60.176090000000002</c:v>
                </c:pt>
                <c:pt idx="1861">
                  <c:v>60.176067000000003</c:v>
                </c:pt>
                <c:pt idx="1862">
                  <c:v>60.176051999999999</c:v>
                </c:pt>
                <c:pt idx="1863">
                  <c:v>60.176032999999997</c:v>
                </c:pt>
                <c:pt idx="1864">
                  <c:v>60.176009999999998</c:v>
                </c:pt>
                <c:pt idx="1865">
                  <c:v>60.175995</c:v>
                </c:pt>
                <c:pt idx="1866">
                  <c:v>60.175975999999999</c:v>
                </c:pt>
                <c:pt idx="1867">
                  <c:v>60.175953</c:v>
                </c:pt>
                <c:pt idx="1868">
                  <c:v>60.175938000000002</c:v>
                </c:pt>
                <c:pt idx="1869">
                  <c:v>60.175919</c:v>
                </c:pt>
                <c:pt idx="1870">
                  <c:v>60.175902999999998</c:v>
                </c:pt>
                <c:pt idx="1871">
                  <c:v>60.175879999999999</c:v>
                </c:pt>
                <c:pt idx="1872">
                  <c:v>60.175865000000002</c:v>
                </c:pt>
                <c:pt idx="1873">
                  <c:v>60.175846</c:v>
                </c:pt>
                <c:pt idx="1874">
                  <c:v>60.175831000000002</c:v>
                </c:pt>
                <c:pt idx="1875">
                  <c:v>60.175812000000001</c:v>
                </c:pt>
                <c:pt idx="1876">
                  <c:v>60.175797000000003</c:v>
                </c:pt>
                <c:pt idx="1877">
                  <c:v>60.175773999999997</c:v>
                </c:pt>
                <c:pt idx="1878">
                  <c:v>60.175758000000002</c:v>
                </c:pt>
                <c:pt idx="1879">
                  <c:v>60.175739</c:v>
                </c:pt>
                <c:pt idx="1880">
                  <c:v>60.175724000000002</c:v>
                </c:pt>
                <c:pt idx="1881">
                  <c:v>60.175700999999997</c:v>
                </c:pt>
                <c:pt idx="1882">
                  <c:v>60.175690000000003</c:v>
                </c:pt>
                <c:pt idx="1883">
                  <c:v>60.175674000000001</c:v>
                </c:pt>
                <c:pt idx="1884">
                  <c:v>60.175651999999999</c:v>
                </c:pt>
                <c:pt idx="1885">
                  <c:v>60.175635999999997</c:v>
                </c:pt>
                <c:pt idx="1886">
                  <c:v>60.175624999999997</c:v>
                </c:pt>
                <c:pt idx="1887">
                  <c:v>60.175601999999998</c:v>
                </c:pt>
                <c:pt idx="1888">
                  <c:v>60.175587</c:v>
                </c:pt>
                <c:pt idx="1889">
                  <c:v>60.175575000000002</c:v>
                </c:pt>
                <c:pt idx="1890">
                  <c:v>60.175559999999997</c:v>
                </c:pt>
                <c:pt idx="1891">
                  <c:v>60.175536999999998</c:v>
                </c:pt>
                <c:pt idx="1892">
                  <c:v>60.175522000000001</c:v>
                </c:pt>
                <c:pt idx="1893">
                  <c:v>60.175510000000003</c:v>
                </c:pt>
                <c:pt idx="1894">
                  <c:v>60.175488000000001</c:v>
                </c:pt>
                <c:pt idx="1895">
                  <c:v>60.175471999999999</c:v>
                </c:pt>
                <c:pt idx="1896">
                  <c:v>60.175460999999999</c:v>
                </c:pt>
                <c:pt idx="1897">
                  <c:v>60.175446000000001</c:v>
                </c:pt>
                <c:pt idx="1898">
                  <c:v>60.175423000000002</c:v>
                </c:pt>
                <c:pt idx="1899">
                  <c:v>60.175407</c:v>
                </c:pt>
                <c:pt idx="1900">
                  <c:v>60.175395999999999</c:v>
                </c:pt>
                <c:pt idx="1901">
                  <c:v>60.175373</c:v>
                </c:pt>
                <c:pt idx="1902">
                  <c:v>60.175358000000003</c:v>
                </c:pt>
                <c:pt idx="1903">
                  <c:v>60.175345999999998</c:v>
                </c:pt>
                <c:pt idx="1904">
                  <c:v>60.175322999999999</c:v>
                </c:pt>
                <c:pt idx="1905">
                  <c:v>60.175308000000001</c:v>
                </c:pt>
                <c:pt idx="1906">
                  <c:v>60.175288999999999</c:v>
                </c:pt>
                <c:pt idx="1907">
                  <c:v>60.175274000000002</c:v>
                </c:pt>
                <c:pt idx="1908">
                  <c:v>60.175258999999997</c:v>
                </c:pt>
                <c:pt idx="1909">
                  <c:v>60.175240000000002</c:v>
                </c:pt>
                <c:pt idx="1910">
                  <c:v>60.175224</c:v>
                </c:pt>
                <c:pt idx="1911">
                  <c:v>60.175201000000001</c:v>
                </c:pt>
                <c:pt idx="1912">
                  <c:v>60.175185999999997</c:v>
                </c:pt>
                <c:pt idx="1913">
                  <c:v>60.175167000000002</c:v>
                </c:pt>
                <c:pt idx="1914">
                  <c:v>60.175151999999997</c:v>
                </c:pt>
                <c:pt idx="1915">
                  <c:v>60.175128999999998</c:v>
                </c:pt>
                <c:pt idx="1916">
                  <c:v>60.175117</c:v>
                </c:pt>
                <c:pt idx="1917">
                  <c:v>60.175102000000003</c:v>
                </c:pt>
                <c:pt idx="1918">
                  <c:v>60.175078999999997</c:v>
                </c:pt>
                <c:pt idx="1919">
                  <c:v>60.175063999999999</c:v>
                </c:pt>
                <c:pt idx="1920">
                  <c:v>60.175044999999997</c:v>
                </c:pt>
                <c:pt idx="1921">
                  <c:v>60.17503</c:v>
                </c:pt>
                <c:pt idx="1922">
                  <c:v>60.175010999999998</c:v>
                </c:pt>
                <c:pt idx="1923">
                  <c:v>60.174995000000003</c:v>
                </c:pt>
                <c:pt idx="1924">
                  <c:v>60.174979999999998</c:v>
                </c:pt>
                <c:pt idx="1925">
                  <c:v>60.174956999999999</c:v>
                </c:pt>
                <c:pt idx="1926">
                  <c:v>60.174945999999998</c:v>
                </c:pt>
                <c:pt idx="1927">
                  <c:v>60.174931000000001</c:v>
                </c:pt>
                <c:pt idx="1928">
                  <c:v>60.174908000000002</c:v>
                </c:pt>
                <c:pt idx="1929">
                  <c:v>60.174895999999997</c:v>
                </c:pt>
                <c:pt idx="1930">
                  <c:v>60.174880999999999</c:v>
                </c:pt>
                <c:pt idx="1931">
                  <c:v>60.174866000000002</c:v>
                </c:pt>
                <c:pt idx="1932">
                  <c:v>60.174849999999999</c:v>
                </c:pt>
                <c:pt idx="1933">
                  <c:v>60.174835000000002</c:v>
                </c:pt>
                <c:pt idx="1934">
                  <c:v>60.174816</c:v>
                </c:pt>
                <c:pt idx="1935">
                  <c:v>60.174801000000002</c:v>
                </c:pt>
                <c:pt idx="1936">
                  <c:v>60.174785999999997</c:v>
                </c:pt>
                <c:pt idx="1937">
                  <c:v>60.174773999999999</c:v>
                </c:pt>
                <c:pt idx="1938">
                  <c:v>60.174759000000002</c:v>
                </c:pt>
                <c:pt idx="1939">
                  <c:v>60.174743999999997</c:v>
                </c:pt>
                <c:pt idx="1940">
                  <c:v>60.174728000000002</c:v>
                </c:pt>
                <c:pt idx="1941">
                  <c:v>60.174717000000001</c:v>
                </c:pt>
                <c:pt idx="1942">
                  <c:v>60.174702000000003</c:v>
                </c:pt>
                <c:pt idx="1943">
                  <c:v>60.174686000000001</c:v>
                </c:pt>
                <c:pt idx="1944">
                  <c:v>60.174670999999996</c:v>
                </c:pt>
                <c:pt idx="1945">
                  <c:v>60.174660000000003</c:v>
                </c:pt>
                <c:pt idx="1946">
                  <c:v>60.174644000000001</c:v>
                </c:pt>
                <c:pt idx="1947">
                  <c:v>60.174629000000003</c:v>
                </c:pt>
                <c:pt idx="1948">
                  <c:v>60.174613999999998</c:v>
                </c:pt>
                <c:pt idx="1949">
                  <c:v>60.174602999999998</c:v>
                </c:pt>
                <c:pt idx="1950">
                  <c:v>60.174587000000002</c:v>
                </c:pt>
                <c:pt idx="1951">
                  <c:v>60.174571999999998</c:v>
                </c:pt>
                <c:pt idx="1952">
                  <c:v>60.174557</c:v>
                </c:pt>
                <c:pt idx="1953">
                  <c:v>60.174545000000002</c:v>
                </c:pt>
                <c:pt idx="1954">
                  <c:v>60.174529999999997</c:v>
                </c:pt>
                <c:pt idx="1955">
                  <c:v>60.174506999999998</c:v>
                </c:pt>
                <c:pt idx="1956">
                  <c:v>60.174492000000001</c:v>
                </c:pt>
                <c:pt idx="1957">
                  <c:v>60.174480000000003</c:v>
                </c:pt>
                <c:pt idx="1958">
                  <c:v>60.174464999999998</c:v>
                </c:pt>
                <c:pt idx="1959">
                  <c:v>60.17445</c:v>
                </c:pt>
                <c:pt idx="1960">
                  <c:v>60.174430999999998</c:v>
                </c:pt>
                <c:pt idx="1961">
                  <c:v>60.174416000000001</c:v>
                </c:pt>
                <c:pt idx="1962">
                  <c:v>60.174399999999999</c:v>
                </c:pt>
                <c:pt idx="1963">
                  <c:v>60.174385000000001</c:v>
                </c:pt>
                <c:pt idx="1964">
                  <c:v>60.174374</c:v>
                </c:pt>
                <c:pt idx="1965">
                  <c:v>60.174351000000001</c:v>
                </c:pt>
                <c:pt idx="1966">
                  <c:v>60.174334999999999</c:v>
                </c:pt>
                <c:pt idx="1967">
                  <c:v>60.174323999999999</c:v>
                </c:pt>
                <c:pt idx="1968">
                  <c:v>60.174309000000001</c:v>
                </c:pt>
                <c:pt idx="1969">
                  <c:v>60.174286000000002</c:v>
                </c:pt>
                <c:pt idx="1970">
                  <c:v>60.174270999999997</c:v>
                </c:pt>
                <c:pt idx="1971">
                  <c:v>60.174258999999999</c:v>
                </c:pt>
                <c:pt idx="1972">
                  <c:v>60.174244000000002</c:v>
                </c:pt>
                <c:pt idx="1973">
                  <c:v>60.174221000000003</c:v>
                </c:pt>
                <c:pt idx="1974">
                  <c:v>60.174210000000002</c:v>
                </c:pt>
                <c:pt idx="1975">
                  <c:v>60.174194</c:v>
                </c:pt>
                <c:pt idx="1976">
                  <c:v>60.174179000000002</c:v>
                </c:pt>
                <c:pt idx="1977">
                  <c:v>60.174163999999998</c:v>
                </c:pt>
                <c:pt idx="1978">
                  <c:v>60.174149</c:v>
                </c:pt>
                <c:pt idx="1979">
                  <c:v>60.174137000000002</c:v>
                </c:pt>
                <c:pt idx="1980">
                  <c:v>60.174121999999997</c:v>
                </c:pt>
                <c:pt idx="1981">
                  <c:v>60.174106999999999</c:v>
                </c:pt>
                <c:pt idx="1982">
                  <c:v>60.174087999999998</c:v>
                </c:pt>
                <c:pt idx="1983">
                  <c:v>60.174072000000002</c:v>
                </c:pt>
                <c:pt idx="1984">
                  <c:v>60.174064999999999</c:v>
                </c:pt>
                <c:pt idx="1985">
                  <c:v>60.174048999999997</c:v>
                </c:pt>
                <c:pt idx="1986">
                  <c:v>60.174030000000002</c:v>
                </c:pt>
                <c:pt idx="1987">
                  <c:v>60.174022999999998</c:v>
                </c:pt>
                <c:pt idx="1988">
                  <c:v>60.174007000000003</c:v>
                </c:pt>
                <c:pt idx="1989">
                  <c:v>60.173991999999998</c:v>
                </c:pt>
                <c:pt idx="1990">
                  <c:v>60.173980999999998</c:v>
                </c:pt>
                <c:pt idx="1991">
                  <c:v>60.173965000000003</c:v>
                </c:pt>
                <c:pt idx="1992">
                  <c:v>60.173949999999998</c:v>
                </c:pt>
                <c:pt idx="1993">
                  <c:v>60.173935</c:v>
                </c:pt>
                <c:pt idx="1994">
                  <c:v>60.173920000000003</c:v>
                </c:pt>
                <c:pt idx="1995">
                  <c:v>60.173907999999997</c:v>
                </c:pt>
                <c:pt idx="1996">
                  <c:v>60.173893</c:v>
                </c:pt>
                <c:pt idx="1997">
                  <c:v>60.173878000000002</c:v>
                </c:pt>
                <c:pt idx="1998">
                  <c:v>60.173865999999997</c:v>
                </c:pt>
                <c:pt idx="1999">
                  <c:v>60.173850999999999</c:v>
                </c:pt>
                <c:pt idx="2000">
                  <c:v>60.173836000000001</c:v>
                </c:pt>
                <c:pt idx="2001">
                  <c:v>60.173819999999999</c:v>
                </c:pt>
                <c:pt idx="2002">
                  <c:v>60.173805000000002</c:v>
                </c:pt>
                <c:pt idx="2003">
                  <c:v>60.173794000000001</c:v>
                </c:pt>
                <c:pt idx="2004">
                  <c:v>60.173779000000003</c:v>
                </c:pt>
                <c:pt idx="2005">
                  <c:v>60.173763000000001</c:v>
                </c:pt>
                <c:pt idx="2006">
                  <c:v>60.173752</c:v>
                </c:pt>
                <c:pt idx="2007">
                  <c:v>60.173737000000003</c:v>
                </c:pt>
                <c:pt idx="2008">
                  <c:v>60.173721</c:v>
                </c:pt>
                <c:pt idx="2009">
                  <c:v>60.173706000000003</c:v>
                </c:pt>
                <c:pt idx="2010">
                  <c:v>60.173690999999998</c:v>
                </c:pt>
                <c:pt idx="2011">
                  <c:v>60.173679</c:v>
                </c:pt>
                <c:pt idx="2012">
                  <c:v>60.173656000000001</c:v>
                </c:pt>
                <c:pt idx="2013">
                  <c:v>60.173641000000003</c:v>
                </c:pt>
                <c:pt idx="2014">
                  <c:v>60.173630000000003</c:v>
                </c:pt>
                <c:pt idx="2015">
                  <c:v>60.173614999999998</c:v>
                </c:pt>
                <c:pt idx="2016">
                  <c:v>60.173599000000003</c:v>
                </c:pt>
                <c:pt idx="2017">
                  <c:v>60.173575999999997</c:v>
                </c:pt>
                <c:pt idx="2018">
                  <c:v>60.173565000000004</c:v>
                </c:pt>
                <c:pt idx="2019">
                  <c:v>60.173549999999999</c:v>
                </c:pt>
                <c:pt idx="2020">
                  <c:v>60.173533999999997</c:v>
                </c:pt>
                <c:pt idx="2021">
                  <c:v>60.173523000000003</c:v>
                </c:pt>
                <c:pt idx="2022">
                  <c:v>60.173507999999998</c:v>
                </c:pt>
                <c:pt idx="2023">
                  <c:v>60.173492000000003</c:v>
                </c:pt>
                <c:pt idx="2024">
                  <c:v>60.173470000000002</c:v>
                </c:pt>
                <c:pt idx="2025">
                  <c:v>60.173457999999997</c:v>
                </c:pt>
                <c:pt idx="2026">
                  <c:v>60.173442999999999</c:v>
                </c:pt>
                <c:pt idx="2027">
                  <c:v>60.173428000000001</c:v>
                </c:pt>
                <c:pt idx="2028">
                  <c:v>60.173411999999999</c:v>
                </c:pt>
                <c:pt idx="2029">
                  <c:v>60.173400999999998</c:v>
                </c:pt>
                <c:pt idx="2030">
                  <c:v>60.173386000000001</c:v>
                </c:pt>
                <c:pt idx="2031">
                  <c:v>60.173369999999998</c:v>
                </c:pt>
                <c:pt idx="2032">
                  <c:v>60.173355000000001</c:v>
                </c:pt>
                <c:pt idx="2033">
                  <c:v>60.173344</c:v>
                </c:pt>
                <c:pt idx="2034">
                  <c:v>60.173335999999999</c:v>
                </c:pt>
                <c:pt idx="2035">
                  <c:v>60.173321000000001</c:v>
                </c:pt>
                <c:pt idx="2036">
                  <c:v>60.173305999999997</c:v>
                </c:pt>
                <c:pt idx="2037">
                  <c:v>60.173293999999999</c:v>
                </c:pt>
                <c:pt idx="2038">
                  <c:v>60.173279000000001</c:v>
                </c:pt>
                <c:pt idx="2039">
                  <c:v>60.173264000000003</c:v>
                </c:pt>
                <c:pt idx="2040">
                  <c:v>60.173256000000002</c:v>
                </c:pt>
                <c:pt idx="2041">
                  <c:v>60.173240999999997</c:v>
                </c:pt>
                <c:pt idx="2042">
                  <c:v>60.173228999999999</c:v>
                </c:pt>
                <c:pt idx="2043">
                  <c:v>60.173214000000002</c:v>
                </c:pt>
                <c:pt idx="2044">
                  <c:v>60.173198999999997</c:v>
                </c:pt>
                <c:pt idx="2045">
                  <c:v>60.173191000000003</c:v>
                </c:pt>
                <c:pt idx="2046">
                  <c:v>60.173180000000002</c:v>
                </c:pt>
                <c:pt idx="2047">
                  <c:v>60.173164</c:v>
                </c:pt>
                <c:pt idx="2048">
                  <c:v>60.173149000000002</c:v>
                </c:pt>
                <c:pt idx="2049">
                  <c:v>60.173133999999997</c:v>
                </c:pt>
                <c:pt idx="2050">
                  <c:v>60.173126000000003</c:v>
                </c:pt>
                <c:pt idx="2051">
                  <c:v>60.173115000000003</c:v>
                </c:pt>
                <c:pt idx="2052">
                  <c:v>60.173099999999998</c:v>
                </c:pt>
                <c:pt idx="2053">
                  <c:v>60.173084000000003</c:v>
                </c:pt>
                <c:pt idx="2054">
                  <c:v>60.173068999999998</c:v>
                </c:pt>
                <c:pt idx="2055">
                  <c:v>60.173057999999997</c:v>
                </c:pt>
                <c:pt idx="2056">
                  <c:v>60.173042000000002</c:v>
                </c:pt>
                <c:pt idx="2057">
                  <c:v>60.173034999999999</c:v>
                </c:pt>
                <c:pt idx="2058">
                  <c:v>60.173018999999996</c:v>
                </c:pt>
                <c:pt idx="2059">
                  <c:v>60.173003999999999</c:v>
                </c:pt>
                <c:pt idx="2060">
                  <c:v>60.172992999999998</c:v>
                </c:pt>
                <c:pt idx="2061">
                  <c:v>60.172977000000003</c:v>
                </c:pt>
                <c:pt idx="2062">
                  <c:v>60.172961999999998</c:v>
                </c:pt>
                <c:pt idx="2063">
                  <c:v>60.172950999999998</c:v>
                </c:pt>
                <c:pt idx="2064">
                  <c:v>60.172935000000003</c:v>
                </c:pt>
                <c:pt idx="2065">
                  <c:v>60.172919999999998</c:v>
                </c:pt>
                <c:pt idx="2066">
                  <c:v>60.172905</c:v>
                </c:pt>
                <c:pt idx="2067">
                  <c:v>60.172890000000002</c:v>
                </c:pt>
                <c:pt idx="2068">
                  <c:v>60.172877999999997</c:v>
                </c:pt>
                <c:pt idx="2069">
                  <c:v>60.172863</c:v>
                </c:pt>
                <c:pt idx="2070">
                  <c:v>60.172848000000002</c:v>
                </c:pt>
                <c:pt idx="2071">
                  <c:v>60.172835999999997</c:v>
                </c:pt>
                <c:pt idx="2072">
                  <c:v>60.172820999999999</c:v>
                </c:pt>
                <c:pt idx="2073">
                  <c:v>60.172806000000001</c:v>
                </c:pt>
                <c:pt idx="2074">
                  <c:v>60.172790999999997</c:v>
                </c:pt>
                <c:pt idx="2075">
                  <c:v>60.172783000000003</c:v>
                </c:pt>
                <c:pt idx="2076">
                  <c:v>60.172770999999997</c:v>
                </c:pt>
                <c:pt idx="2077">
                  <c:v>60.172756</c:v>
                </c:pt>
                <c:pt idx="2078">
                  <c:v>60.172741000000002</c:v>
                </c:pt>
                <c:pt idx="2079">
                  <c:v>60.172725999999997</c:v>
                </c:pt>
                <c:pt idx="2080">
                  <c:v>60.172713999999999</c:v>
                </c:pt>
                <c:pt idx="2081">
                  <c:v>60.172707000000003</c:v>
                </c:pt>
                <c:pt idx="2082">
                  <c:v>60.172691</c:v>
                </c:pt>
                <c:pt idx="2083">
                  <c:v>60.172676000000003</c:v>
                </c:pt>
                <c:pt idx="2084">
                  <c:v>60.172668000000002</c:v>
                </c:pt>
                <c:pt idx="2085">
                  <c:v>60.172657000000001</c:v>
                </c:pt>
                <c:pt idx="2086">
                  <c:v>60.172642000000003</c:v>
                </c:pt>
                <c:pt idx="2087">
                  <c:v>60.172634000000002</c:v>
                </c:pt>
                <c:pt idx="2088">
                  <c:v>60.172618999999997</c:v>
                </c:pt>
                <c:pt idx="2089">
                  <c:v>60.172611000000003</c:v>
                </c:pt>
                <c:pt idx="2090">
                  <c:v>60.172600000000003</c:v>
                </c:pt>
                <c:pt idx="2091">
                  <c:v>60.172592000000002</c:v>
                </c:pt>
                <c:pt idx="2092">
                  <c:v>60.172576999999997</c:v>
                </c:pt>
                <c:pt idx="2093">
                  <c:v>60.172561999999999</c:v>
                </c:pt>
                <c:pt idx="2094">
                  <c:v>60.172553999999998</c:v>
                </c:pt>
                <c:pt idx="2095">
                  <c:v>60.172542999999997</c:v>
                </c:pt>
                <c:pt idx="2096">
                  <c:v>60.172535000000003</c:v>
                </c:pt>
                <c:pt idx="2097">
                  <c:v>60.172519999999999</c:v>
                </c:pt>
                <c:pt idx="2098">
                  <c:v>60.172511999999998</c:v>
                </c:pt>
                <c:pt idx="2099">
                  <c:v>60.172497</c:v>
                </c:pt>
                <c:pt idx="2100">
                  <c:v>60.172485000000002</c:v>
                </c:pt>
                <c:pt idx="2101">
                  <c:v>60.172477999999998</c:v>
                </c:pt>
                <c:pt idx="2102">
                  <c:v>60.172462000000003</c:v>
                </c:pt>
                <c:pt idx="2103">
                  <c:v>60.172446999999998</c:v>
                </c:pt>
                <c:pt idx="2104">
                  <c:v>60.172440000000002</c:v>
                </c:pt>
                <c:pt idx="2105">
                  <c:v>60.172427999999996</c:v>
                </c:pt>
                <c:pt idx="2106">
                  <c:v>60.172412999999999</c:v>
                </c:pt>
                <c:pt idx="2107">
                  <c:v>60.172404999999998</c:v>
                </c:pt>
                <c:pt idx="2108">
                  <c:v>60.17239</c:v>
                </c:pt>
                <c:pt idx="2109">
                  <c:v>60.172378999999999</c:v>
                </c:pt>
                <c:pt idx="2110">
                  <c:v>60.172370999999998</c:v>
                </c:pt>
                <c:pt idx="2111">
                  <c:v>60.172356000000001</c:v>
                </c:pt>
                <c:pt idx="2112">
                  <c:v>60.172339999999998</c:v>
                </c:pt>
                <c:pt idx="2113">
                  <c:v>60.172325000000001</c:v>
                </c:pt>
                <c:pt idx="2114">
                  <c:v>60.172317999999997</c:v>
                </c:pt>
                <c:pt idx="2115">
                  <c:v>60.172305999999999</c:v>
                </c:pt>
                <c:pt idx="2116">
                  <c:v>60.172291000000001</c:v>
                </c:pt>
                <c:pt idx="2117">
                  <c:v>60.172275999999997</c:v>
                </c:pt>
                <c:pt idx="2118">
                  <c:v>60.172263999999998</c:v>
                </c:pt>
                <c:pt idx="2119">
                  <c:v>60.172255999999997</c:v>
                </c:pt>
                <c:pt idx="2120">
                  <c:v>60.172241</c:v>
                </c:pt>
                <c:pt idx="2121">
                  <c:v>60.172226000000002</c:v>
                </c:pt>
                <c:pt idx="2122">
                  <c:v>60.172210999999997</c:v>
                </c:pt>
                <c:pt idx="2123">
                  <c:v>60.172203000000003</c:v>
                </c:pt>
                <c:pt idx="2124">
                  <c:v>60.172192000000003</c:v>
                </c:pt>
                <c:pt idx="2125">
                  <c:v>60.172176</c:v>
                </c:pt>
                <c:pt idx="2126">
                  <c:v>60.172161000000003</c:v>
                </c:pt>
                <c:pt idx="2127">
                  <c:v>60.172153000000002</c:v>
                </c:pt>
                <c:pt idx="2128">
                  <c:v>60.172142000000001</c:v>
                </c:pt>
                <c:pt idx="2129">
                  <c:v>60.172127000000003</c:v>
                </c:pt>
                <c:pt idx="2130">
                  <c:v>60.172119000000002</c:v>
                </c:pt>
                <c:pt idx="2131">
                  <c:v>60.172103999999997</c:v>
                </c:pt>
                <c:pt idx="2132">
                  <c:v>60.172096000000003</c:v>
                </c:pt>
                <c:pt idx="2133">
                  <c:v>60.172085000000003</c:v>
                </c:pt>
                <c:pt idx="2134">
                  <c:v>60.172069999999998</c:v>
                </c:pt>
                <c:pt idx="2135">
                  <c:v>60.172061999999997</c:v>
                </c:pt>
                <c:pt idx="2136">
                  <c:v>60.172046999999999</c:v>
                </c:pt>
                <c:pt idx="2137">
                  <c:v>60.172038999999998</c:v>
                </c:pt>
                <c:pt idx="2138">
                  <c:v>60.172027999999997</c:v>
                </c:pt>
                <c:pt idx="2139">
                  <c:v>60.172020000000003</c:v>
                </c:pt>
                <c:pt idx="2140">
                  <c:v>60.172004999999999</c:v>
                </c:pt>
                <c:pt idx="2141">
                  <c:v>60.171996999999998</c:v>
                </c:pt>
                <c:pt idx="2142">
                  <c:v>60.171989000000004</c:v>
                </c:pt>
                <c:pt idx="2143">
                  <c:v>60.171973999999999</c:v>
                </c:pt>
                <c:pt idx="2144">
                  <c:v>60.171970000000002</c:v>
                </c:pt>
                <c:pt idx="2145">
                  <c:v>60.171954999999997</c:v>
                </c:pt>
                <c:pt idx="2146">
                  <c:v>60.171947000000003</c:v>
                </c:pt>
                <c:pt idx="2147">
                  <c:v>60.171931999999998</c:v>
                </c:pt>
                <c:pt idx="2148">
                  <c:v>60.171925000000002</c:v>
                </c:pt>
                <c:pt idx="2149">
                  <c:v>60.171913000000004</c:v>
                </c:pt>
                <c:pt idx="2150">
                  <c:v>60.171906</c:v>
                </c:pt>
                <c:pt idx="2151">
                  <c:v>60.171889999999998</c:v>
                </c:pt>
                <c:pt idx="2152">
                  <c:v>60.171883000000001</c:v>
                </c:pt>
                <c:pt idx="2153">
                  <c:v>60.171866999999999</c:v>
                </c:pt>
                <c:pt idx="2154">
                  <c:v>60.171860000000002</c:v>
                </c:pt>
                <c:pt idx="2155">
                  <c:v>60.171847999999997</c:v>
                </c:pt>
                <c:pt idx="2156">
                  <c:v>60.171832999999999</c:v>
                </c:pt>
                <c:pt idx="2157">
                  <c:v>60.171824999999998</c:v>
                </c:pt>
                <c:pt idx="2158">
                  <c:v>60.171810000000001</c:v>
                </c:pt>
                <c:pt idx="2159">
                  <c:v>60.171805999999997</c:v>
                </c:pt>
                <c:pt idx="2160">
                  <c:v>60.171790999999999</c:v>
                </c:pt>
                <c:pt idx="2161">
                  <c:v>60.171776000000001</c:v>
                </c:pt>
                <c:pt idx="2162">
                  <c:v>60.171768</c:v>
                </c:pt>
                <c:pt idx="2163">
                  <c:v>60.171753000000002</c:v>
                </c:pt>
                <c:pt idx="2164">
                  <c:v>60.171740999999997</c:v>
                </c:pt>
                <c:pt idx="2165">
                  <c:v>60.171726</c:v>
                </c:pt>
                <c:pt idx="2166">
                  <c:v>60.171719000000003</c:v>
                </c:pt>
                <c:pt idx="2167">
                  <c:v>60.171703000000001</c:v>
                </c:pt>
                <c:pt idx="2168">
                  <c:v>60.171692</c:v>
                </c:pt>
                <c:pt idx="2169">
                  <c:v>60.171683999999999</c:v>
                </c:pt>
                <c:pt idx="2170">
                  <c:v>60.171669000000001</c:v>
                </c:pt>
                <c:pt idx="2171">
                  <c:v>60.171653999999997</c:v>
                </c:pt>
                <c:pt idx="2172">
                  <c:v>60.171646000000003</c:v>
                </c:pt>
                <c:pt idx="2173">
                  <c:v>60.171630999999998</c:v>
                </c:pt>
                <c:pt idx="2174">
                  <c:v>60.171619</c:v>
                </c:pt>
                <c:pt idx="2175">
                  <c:v>60.171612000000003</c:v>
                </c:pt>
                <c:pt idx="2176">
                  <c:v>60.171596999999998</c:v>
                </c:pt>
                <c:pt idx="2177">
                  <c:v>60.171581000000003</c:v>
                </c:pt>
                <c:pt idx="2178">
                  <c:v>60.171576999999999</c:v>
                </c:pt>
                <c:pt idx="2179">
                  <c:v>60.171562000000002</c:v>
                </c:pt>
                <c:pt idx="2180">
                  <c:v>60.171554999999998</c:v>
                </c:pt>
                <c:pt idx="2181">
                  <c:v>60.171539000000003</c:v>
                </c:pt>
                <c:pt idx="2182">
                  <c:v>60.171531999999999</c:v>
                </c:pt>
                <c:pt idx="2183">
                  <c:v>60.171515999999997</c:v>
                </c:pt>
                <c:pt idx="2184">
                  <c:v>60.171512999999997</c:v>
                </c:pt>
                <c:pt idx="2185">
                  <c:v>60.171497000000002</c:v>
                </c:pt>
                <c:pt idx="2186">
                  <c:v>60.171489999999999</c:v>
                </c:pt>
                <c:pt idx="2187">
                  <c:v>60.171481999999997</c:v>
                </c:pt>
                <c:pt idx="2188">
                  <c:v>60.171467</c:v>
                </c:pt>
                <c:pt idx="2189">
                  <c:v>60.171463000000003</c:v>
                </c:pt>
                <c:pt idx="2190">
                  <c:v>60.171455000000002</c:v>
                </c:pt>
                <c:pt idx="2191">
                  <c:v>60.171439999999997</c:v>
                </c:pt>
                <c:pt idx="2192">
                  <c:v>60.171432000000003</c:v>
                </c:pt>
                <c:pt idx="2193">
                  <c:v>60.171424999999999</c:v>
                </c:pt>
                <c:pt idx="2194">
                  <c:v>60.171410000000002</c:v>
                </c:pt>
                <c:pt idx="2195">
                  <c:v>60.171402</c:v>
                </c:pt>
                <c:pt idx="2196">
                  <c:v>60.171398000000003</c:v>
                </c:pt>
                <c:pt idx="2197">
                  <c:v>60.171382999999999</c:v>
                </c:pt>
                <c:pt idx="2198">
                  <c:v>60.171374999999998</c:v>
                </c:pt>
                <c:pt idx="2199">
                  <c:v>60.171368000000001</c:v>
                </c:pt>
                <c:pt idx="2200">
                  <c:v>60.171351999999999</c:v>
                </c:pt>
                <c:pt idx="2201">
                  <c:v>60.171348999999999</c:v>
                </c:pt>
                <c:pt idx="2202">
                  <c:v>60.171340999999998</c:v>
                </c:pt>
                <c:pt idx="2203">
                  <c:v>60.171326000000001</c:v>
                </c:pt>
                <c:pt idx="2204">
                  <c:v>60.171317999999999</c:v>
                </c:pt>
                <c:pt idx="2205">
                  <c:v>60.171309999999998</c:v>
                </c:pt>
                <c:pt idx="2206">
                  <c:v>60.171295000000001</c:v>
                </c:pt>
                <c:pt idx="2207">
                  <c:v>60.171287999999997</c:v>
                </c:pt>
                <c:pt idx="2208">
                  <c:v>60.171275999999999</c:v>
                </c:pt>
                <c:pt idx="2209">
                  <c:v>60.171267999999998</c:v>
                </c:pt>
                <c:pt idx="2210">
                  <c:v>60.171253</c:v>
                </c:pt>
                <c:pt idx="2211">
                  <c:v>60.171245999999996</c:v>
                </c:pt>
                <c:pt idx="2212">
                  <c:v>60.171233999999998</c:v>
                </c:pt>
                <c:pt idx="2213">
                  <c:v>60.171227000000002</c:v>
                </c:pt>
                <c:pt idx="2214">
                  <c:v>60.171211</c:v>
                </c:pt>
                <c:pt idx="2215">
                  <c:v>60.171204000000003</c:v>
                </c:pt>
                <c:pt idx="2216">
                  <c:v>60.171196000000002</c:v>
                </c:pt>
                <c:pt idx="2217">
                  <c:v>60.171180999999997</c:v>
                </c:pt>
                <c:pt idx="2218">
                  <c:v>60.171168999999999</c:v>
                </c:pt>
                <c:pt idx="2219">
                  <c:v>60.171162000000002</c:v>
                </c:pt>
                <c:pt idx="2220">
                  <c:v>60.171146</c:v>
                </c:pt>
                <c:pt idx="2221">
                  <c:v>60.171138999999997</c:v>
                </c:pt>
                <c:pt idx="2222">
                  <c:v>60.171123999999999</c:v>
                </c:pt>
                <c:pt idx="2223">
                  <c:v>60.171120000000002</c:v>
                </c:pt>
                <c:pt idx="2224">
                  <c:v>60.171112000000001</c:v>
                </c:pt>
                <c:pt idx="2225">
                  <c:v>60.171097000000003</c:v>
                </c:pt>
                <c:pt idx="2226">
                  <c:v>60.171089000000002</c:v>
                </c:pt>
                <c:pt idx="2227">
                  <c:v>60.171073999999997</c:v>
                </c:pt>
                <c:pt idx="2228">
                  <c:v>60.171066000000003</c:v>
                </c:pt>
                <c:pt idx="2229">
                  <c:v>60.171059</c:v>
                </c:pt>
                <c:pt idx="2230">
                  <c:v>60.171047000000002</c:v>
                </c:pt>
                <c:pt idx="2231">
                  <c:v>60.171039999999998</c:v>
                </c:pt>
                <c:pt idx="2232">
                  <c:v>60.171031999999997</c:v>
                </c:pt>
                <c:pt idx="2233">
                  <c:v>60.171016999999999</c:v>
                </c:pt>
                <c:pt idx="2234">
                  <c:v>60.171008999999998</c:v>
                </c:pt>
                <c:pt idx="2235">
                  <c:v>60.171005000000001</c:v>
                </c:pt>
                <c:pt idx="2236">
                  <c:v>60.170997999999997</c:v>
                </c:pt>
                <c:pt idx="2237">
                  <c:v>60.170982000000002</c:v>
                </c:pt>
                <c:pt idx="2238">
                  <c:v>60.170974999999999</c:v>
                </c:pt>
                <c:pt idx="2239">
                  <c:v>60.170966999999997</c:v>
                </c:pt>
                <c:pt idx="2240">
                  <c:v>60.170959000000003</c:v>
                </c:pt>
                <c:pt idx="2241">
                  <c:v>60.170952</c:v>
                </c:pt>
                <c:pt idx="2242">
                  <c:v>60.170940000000002</c:v>
                </c:pt>
                <c:pt idx="2243">
                  <c:v>60.170932999999998</c:v>
                </c:pt>
                <c:pt idx="2244">
                  <c:v>60.170924999999997</c:v>
                </c:pt>
                <c:pt idx="2245">
                  <c:v>60.170918</c:v>
                </c:pt>
                <c:pt idx="2246">
                  <c:v>60.170909999999999</c:v>
                </c:pt>
                <c:pt idx="2247">
                  <c:v>60.170901999999998</c:v>
                </c:pt>
                <c:pt idx="2248">
                  <c:v>60.170890999999997</c:v>
                </c:pt>
                <c:pt idx="2249">
                  <c:v>60.170883000000003</c:v>
                </c:pt>
                <c:pt idx="2250">
                  <c:v>60.170876</c:v>
                </c:pt>
                <c:pt idx="2251">
                  <c:v>60.170867999999999</c:v>
                </c:pt>
                <c:pt idx="2252">
                  <c:v>60.170859999999998</c:v>
                </c:pt>
                <c:pt idx="2253">
                  <c:v>60.170845</c:v>
                </c:pt>
                <c:pt idx="2254">
                  <c:v>60.170836999999999</c:v>
                </c:pt>
                <c:pt idx="2255">
                  <c:v>60.170830000000002</c:v>
                </c:pt>
                <c:pt idx="2256">
                  <c:v>60.170825999999998</c:v>
                </c:pt>
                <c:pt idx="2257">
                  <c:v>60.170817999999997</c:v>
                </c:pt>
                <c:pt idx="2258">
                  <c:v>60.170802999999999</c:v>
                </c:pt>
                <c:pt idx="2259">
                  <c:v>60.170794999999998</c:v>
                </c:pt>
                <c:pt idx="2260">
                  <c:v>60.170780000000001</c:v>
                </c:pt>
                <c:pt idx="2261">
                  <c:v>60.170775999999996</c:v>
                </c:pt>
                <c:pt idx="2262">
                  <c:v>60.170769</c:v>
                </c:pt>
                <c:pt idx="2263">
                  <c:v>60.170752999999998</c:v>
                </c:pt>
                <c:pt idx="2264">
                  <c:v>60.170746000000001</c:v>
                </c:pt>
                <c:pt idx="2265">
                  <c:v>60.170738</c:v>
                </c:pt>
                <c:pt idx="2266">
                  <c:v>60.170723000000002</c:v>
                </c:pt>
                <c:pt idx="2267">
                  <c:v>60.170715000000001</c:v>
                </c:pt>
                <c:pt idx="2268">
                  <c:v>60.170704000000001</c:v>
                </c:pt>
                <c:pt idx="2269">
                  <c:v>60.170696</c:v>
                </c:pt>
                <c:pt idx="2270">
                  <c:v>60.170681000000002</c:v>
                </c:pt>
                <c:pt idx="2271">
                  <c:v>60.170673000000001</c:v>
                </c:pt>
                <c:pt idx="2272">
                  <c:v>60.170665999999997</c:v>
                </c:pt>
                <c:pt idx="2273">
                  <c:v>60.170653999999999</c:v>
                </c:pt>
                <c:pt idx="2274">
                  <c:v>60.170647000000002</c:v>
                </c:pt>
                <c:pt idx="2275">
                  <c:v>60.170639000000001</c:v>
                </c:pt>
                <c:pt idx="2276">
                  <c:v>60.170623999999997</c:v>
                </c:pt>
                <c:pt idx="2277">
                  <c:v>60.170616000000003</c:v>
                </c:pt>
                <c:pt idx="2278">
                  <c:v>60.170608999999999</c:v>
                </c:pt>
                <c:pt idx="2279">
                  <c:v>60.170597000000001</c:v>
                </c:pt>
                <c:pt idx="2280">
                  <c:v>60.170589</c:v>
                </c:pt>
                <c:pt idx="2281">
                  <c:v>60.170582000000003</c:v>
                </c:pt>
                <c:pt idx="2282">
                  <c:v>60.170566999999998</c:v>
                </c:pt>
                <c:pt idx="2283">
                  <c:v>60.170558999999997</c:v>
                </c:pt>
                <c:pt idx="2284">
                  <c:v>60.170551000000003</c:v>
                </c:pt>
                <c:pt idx="2285">
                  <c:v>60.170546999999999</c:v>
                </c:pt>
                <c:pt idx="2286">
                  <c:v>60.170540000000003</c:v>
                </c:pt>
                <c:pt idx="2287">
                  <c:v>60.170532000000001</c:v>
                </c:pt>
                <c:pt idx="2288">
                  <c:v>60.170516999999997</c:v>
                </c:pt>
                <c:pt idx="2289">
                  <c:v>60.170509000000003</c:v>
                </c:pt>
                <c:pt idx="2290">
                  <c:v>60.170501999999999</c:v>
                </c:pt>
                <c:pt idx="2291">
                  <c:v>60.170493999999998</c:v>
                </c:pt>
                <c:pt idx="2292">
                  <c:v>60.170485999999997</c:v>
                </c:pt>
                <c:pt idx="2293">
                  <c:v>60.170482999999997</c:v>
                </c:pt>
                <c:pt idx="2294">
                  <c:v>60.170475000000003</c:v>
                </c:pt>
                <c:pt idx="2295">
                  <c:v>60.170467000000002</c:v>
                </c:pt>
                <c:pt idx="2296">
                  <c:v>60.170459999999999</c:v>
                </c:pt>
                <c:pt idx="2297">
                  <c:v>60.170451999999997</c:v>
                </c:pt>
                <c:pt idx="2298">
                  <c:v>60.170444000000003</c:v>
                </c:pt>
                <c:pt idx="2299">
                  <c:v>60.170433000000003</c:v>
                </c:pt>
                <c:pt idx="2300">
                  <c:v>60.170425000000002</c:v>
                </c:pt>
                <c:pt idx="2301">
                  <c:v>60.170417999999998</c:v>
                </c:pt>
                <c:pt idx="2302">
                  <c:v>60.170409999999997</c:v>
                </c:pt>
                <c:pt idx="2303">
                  <c:v>60.170403</c:v>
                </c:pt>
                <c:pt idx="2304">
                  <c:v>60.170394999999999</c:v>
                </c:pt>
                <c:pt idx="2305">
                  <c:v>60.170386999999998</c:v>
                </c:pt>
                <c:pt idx="2306">
                  <c:v>60.170372</c:v>
                </c:pt>
                <c:pt idx="2307">
                  <c:v>60.170368000000003</c:v>
                </c:pt>
                <c:pt idx="2308">
                  <c:v>60.170361</c:v>
                </c:pt>
                <c:pt idx="2309">
                  <c:v>60.170352999999999</c:v>
                </c:pt>
                <c:pt idx="2310">
                  <c:v>60.170344999999998</c:v>
                </c:pt>
                <c:pt idx="2311">
                  <c:v>60.17033</c:v>
                </c:pt>
                <c:pt idx="2312">
                  <c:v>60.170321999999999</c:v>
                </c:pt>
                <c:pt idx="2313">
                  <c:v>60.170318999999999</c:v>
                </c:pt>
                <c:pt idx="2314">
                  <c:v>60.170310999999998</c:v>
                </c:pt>
                <c:pt idx="2315">
                  <c:v>60.170296</c:v>
                </c:pt>
                <c:pt idx="2316">
                  <c:v>60.170287999999999</c:v>
                </c:pt>
                <c:pt idx="2317">
                  <c:v>60.170279999999998</c:v>
                </c:pt>
                <c:pt idx="2318">
                  <c:v>60.170265000000001</c:v>
                </c:pt>
                <c:pt idx="2319">
                  <c:v>60.170257999999997</c:v>
                </c:pt>
                <c:pt idx="2320">
                  <c:v>60.170254</c:v>
                </c:pt>
                <c:pt idx="2321">
                  <c:v>60.170237999999998</c:v>
                </c:pt>
                <c:pt idx="2322">
                  <c:v>60.170231000000001</c:v>
                </c:pt>
                <c:pt idx="2323">
                  <c:v>60.170223</c:v>
                </c:pt>
                <c:pt idx="2324">
                  <c:v>60.170216000000003</c:v>
                </c:pt>
                <c:pt idx="2325">
                  <c:v>60.170203999999998</c:v>
                </c:pt>
                <c:pt idx="2326">
                  <c:v>60.170197000000002</c:v>
                </c:pt>
                <c:pt idx="2327">
                  <c:v>60.170189000000001</c:v>
                </c:pt>
                <c:pt idx="2328">
                  <c:v>60.170180999999999</c:v>
                </c:pt>
                <c:pt idx="2329">
                  <c:v>60.170166000000002</c:v>
                </c:pt>
                <c:pt idx="2330">
                  <c:v>60.170158000000001</c:v>
                </c:pt>
                <c:pt idx="2331">
                  <c:v>60.170150999999997</c:v>
                </c:pt>
                <c:pt idx="2332">
                  <c:v>60.170143000000003</c:v>
                </c:pt>
                <c:pt idx="2333">
                  <c:v>60.170138999999999</c:v>
                </c:pt>
                <c:pt idx="2334">
                  <c:v>60.170132000000002</c:v>
                </c:pt>
                <c:pt idx="2335">
                  <c:v>60.170124000000001</c:v>
                </c:pt>
                <c:pt idx="2336">
                  <c:v>60.170116</c:v>
                </c:pt>
                <c:pt idx="2337">
                  <c:v>60.170108999999997</c:v>
                </c:pt>
                <c:pt idx="2338">
                  <c:v>60.170101000000003</c:v>
                </c:pt>
                <c:pt idx="2339">
                  <c:v>60.170093999999999</c:v>
                </c:pt>
                <c:pt idx="2340">
                  <c:v>60.170090000000002</c:v>
                </c:pt>
                <c:pt idx="2341">
                  <c:v>60.170082000000001</c:v>
                </c:pt>
                <c:pt idx="2342">
                  <c:v>60.170074</c:v>
                </c:pt>
                <c:pt idx="2343">
                  <c:v>60.170067000000003</c:v>
                </c:pt>
                <c:pt idx="2344">
                  <c:v>60.170059000000002</c:v>
                </c:pt>
                <c:pt idx="2345">
                  <c:v>60.170051999999998</c:v>
                </c:pt>
                <c:pt idx="2346">
                  <c:v>60.170043999999997</c:v>
                </c:pt>
                <c:pt idx="2347">
                  <c:v>60.170036000000003</c:v>
                </c:pt>
                <c:pt idx="2348">
                  <c:v>60.170029</c:v>
                </c:pt>
                <c:pt idx="2349">
                  <c:v>60.170025000000003</c:v>
                </c:pt>
                <c:pt idx="2350">
                  <c:v>60.170017000000001</c:v>
                </c:pt>
                <c:pt idx="2351">
                  <c:v>60.170009999999998</c:v>
                </c:pt>
                <c:pt idx="2352">
                  <c:v>60.170001999999997</c:v>
                </c:pt>
                <c:pt idx="2353">
                  <c:v>60.169994000000003</c:v>
                </c:pt>
                <c:pt idx="2354">
                  <c:v>60.169986999999999</c:v>
                </c:pt>
                <c:pt idx="2355">
                  <c:v>60.169978999999998</c:v>
                </c:pt>
                <c:pt idx="2356">
                  <c:v>60.169975000000001</c:v>
                </c:pt>
                <c:pt idx="2357">
                  <c:v>60.169967999999997</c:v>
                </c:pt>
                <c:pt idx="2358">
                  <c:v>60.169960000000003</c:v>
                </c:pt>
                <c:pt idx="2359">
                  <c:v>60.169944999999998</c:v>
                </c:pt>
                <c:pt idx="2360">
                  <c:v>60.169936999999997</c:v>
                </c:pt>
                <c:pt idx="2361">
                  <c:v>60.169930000000001</c:v>
                </c:pt>
                <c:pt idx="2362">
                  <c:v>60.169922</c:v>
                </c:pt>
                <c:pt idx="2363">
                  <c:v>60.169913999999999</c:v>
                </c:pt>
                <c:pt idx="2364">
                  <c:v>60.169910000000002</c:v>
                </c:pt>
                <c:pt idx="2365">
                  <c:v>60.169902999999998</c:v>
                </c:pt>
                <c:pt idx="2366">
                  <c:v>60.169888</c:v>
                </c:pt>
                <c:pt idx="2367">
                  <c:v>60.169879999999999</c:v>
                </c:pt>
                <c:pt idx="2368">
                  <c:v>60.169871999999998</c:v>
                </c:pt>
                <c:pt idx="2369">
                  <c:v>60.169865000000001</c:v>
                </c:pt>
                <c:pt idx="2370">
                  <c:v>60.169860999999997</c:v>
                </c:pt>
                <c:pt idx="2371">
                  <c:v>60.169853000000003</c:v>
                </c:pt>
                <c:pt idx="2372">
                  <c:v>60.169837999999999</c:v>
                </c:pt>
                <c:pt idx="2373">
                  <c:v>60.169829999999997</c:v>
                </c:pt>
                <c:pt idx="2374">
                  <c:v>60.169823000000001</c:v>
                </c:pt>
                <c:pt idx="2375">
                  <c:v>60.169815</c:v>
                </c:pt>
                <c:pt idx="2376">
                  <c:v>60.169806999999999</c:v>
                </c:pt>
                <c:pt idx="2377">
                  <c:v>60.169795999999998</c:v>
                </c:pt>
                <c:pt idx="2378">
                  <c:v>60.169787999999997</c:v>
                </c:pt>
                <c:pt idx="2379">
                  <c:v>60.169781</c:v>
                </c:pt>
                <c:pt idx="2380">
                  <c:v>60.169772999999999</c:v>
                </c:pt>
                <c:pt idx="2381">
                  <c:v>60.169764999999998</c:v>
                </c:pt>
                <c:pt idx="2382">
                  <c:v>60.169758000000002</c:v>
                </c:pt>
                <c:pt idx="2383">
                  <c:v>60.169750000000001</c:v>
                </c:pt>
                <c:pt idx="2384">
                  <c:v>60.169746000000004</c:v>
                </c:pt>
                <c:pt idx="2385">
                  <c:v>60.169739</c:v>
                </c:pt>
                <c:pt idx="2386">
                  <c:v>60.169730999999999</c:v>
                </c:pt>
                <c:pt idx="2387">
                  <c:v>60.169724000000002</c:v>
                </c:pt>
                <c:pt idx="2388">
                  <c:v>60.169716000000001</c:v>
                </c:pt>
                <c:pt idx="2389">
                  <c:v>60.169708</c:v>
                </c:pt>
                <c:pt idx="2390">
                  <c:v>60.169708</c:v>
                </c:pt>
                <c:pt idx="2391">
                  <c:v>60.169701000000003</c:v>
                </c:pt>
                <c:pt idx="2392">
                  <c:v>60.169693000000002</c:v>
                </c:pt>
                <c:pt idx="2393">
                  <c:v>60.169685000000001</c:v>
                </c:pt>
                <c:pt idx="2394">
                  <c:v>60.169682000000002</c:v>
                </c:pt>
                <c:pt idx="2395">
                  <c:v>60.169674000000001</c:v>
                </c:pt>
                <c:pt idx="2396">
                  <c:v>60.169665999999999</c:v>
                </c:pt>
                <c:pt idx="2397">
                  <c:v>60.169665999999999</c:v>
                </c:pt>
                <c:pt idx="2398">
                  <c:v>60.169659000000003</c:v>
                </c:pt>
                <c:pt idx="2399">
                  <c:v>60.169651000000002</c:v>
                </c:pt>
                <c:pt idx="2400">
                  <c:v>60.169643000000001</c:v>
                </c:pt>
                <c:pt idx="2401">
                  <c:v>60.169635999999997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Case2 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Sheet2!$A$2:$A$2403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</c:v>
                </c:pt>
                <c:pt idx="14">
                  <c:v>0.108333</c:v>
                </c:pt>
                <c:pt idx="15">
                  <c:v>0.11666700000000001</c:v>
                </c:pt>
                <c:pt idx="16">
                  <c:v>0.125</c:v>
                </c:pt>
                <c:pt idx="17">
                  <c:v>0.13333300000000001</c:v>
                </c:pt>
                <c:pt idx="18">
                  <c:v>0.14166699999999999</c:v>
                </c:pt>
                <c:pt idx="19">
                  <c:v>0.15</c:v>
                </c:pt>
                <c:pt idx="20">
                  <c:v>0.158333</c:v>
                </c:pt>
                <c:pt idx="21">
                  <c:v>0.16666700000000001</c:v>
                </c:pt>
                <c:pt idx="22">
                  <c:v>0.17499999999999999</c:v>
                </c:pt>
                <c:pt idx="23">
                  <c:v>0.183333</c:v>
                </c:pt>
                <c:pt idx="24">
                  <c:v>0.191667</c:v>
                </c:pt>
                <c:pt idx="25">
                  <c:v>0.2</c:v>
                </c:pt>
                <c:pt idx="26">
                  <c:v>0.20833299999999999</c:v>
                </c:pt>
                <c:pt idx="27">
                  <c:v>0.216667</c:v>
                </c:pt>
                <c:pt idx="28">
                  <c:v>0.22500000000000001</c:v>
                </c:pt>
                <c:pt idx="29">
                  <c:v>0.23333300000000001</c:v>
                </c:pt>
                <c:pt idx="30">
                  <c:v>0.24166699999999999</c:v>
                </c:pt>
                <c:pt idx="31">
                  <c:v>0.25</c:v>
                </c:pt>
                <c:pt idx="32">
                  <c:v>0.25833299999999998</c:v>
                </c:pt>
                <c:pt idx="33">
                  <c:v>0.26666699999999999</c:v>
                </c:pt>
                <c:pt idx="34">
                  <c:v>0.27500000000000002</c:v>
                </c:pt>
                <c:pt idx="35">
                  <c:v>0.283333</c:v>
                </c:pt>
                <c:pt idx="36">
                  <c:v>0.29166700000000001</c:v>
                </c:pt>
                <c:pt idx="37">
                  <c:v>0.3</c:v>
                </c:pt>
                <c:pt idx="38">
                  <c:v>0.30833300000000002</c:v>
                </c:pt>
                <c:pt idx="39">
                  <c:v>0.31666699999999998</c:v>
                </c:pt>
                <c:pt idx="40">
                  <c:v>0.32500000000000001</c:v>
                </c:pt>
                <c:pt idx="41">
                  <c:v>0.33333299999999999</c:v>
                </c:pt>
                <c:pt idx="42">
                  <c:v>0.341667</c:v>
                </c:pt>
                <c:pt idx="43">
                  <c:v>0.35</c:v>
                </c:pt>
                <c:pt idx="44">
                  <c:v>0.35833300000000001</c:v>
                </c:pt>
                <c:pt idx="45">
                  <c:v>0.36666700000000002</c:v>
                </c:pt>
                <c:pt idx="46">
                  <c:v>0.375</c:v>
                </c:pt>
                <c:pt idx="47">
                  <c:v>0.38333299999999998</c:v>
                </c:pt>
                <c:pt idx="48">
                  <c:v>0.39166699999999999</c:v>
                </c:pt>
                <c:pt idx="49">
                  <c:v>0.4</c:v>
                </c:pt>
                <c:pt idx="50">
                  <c:v>0.408333</c:v>
                </c:pt>
                <c:pt idx="51">
                  <c:v>0.41666700000000001</c:v>
                </c:pt>
                <c:pt idx="52">
                  <c:v>0.42499999999999999</c:v>
                </c:pt>
                <c:pt idx="53">
                  <c:v>0.43333300000000002</c:v>
                </c:pt>
                <c:pt idx="54">
                  <c:v>0.44166699999999998</c:v>
                </c:pt>
                <c:pt idx="55">
                  <c:v>0.45</c:v>
                </c:pt>
                <c:pt idx="56">
                  <c:v>0.45833299999999999</c:v>
                </c:pt>
                <c:pt idx="57">
                  <c:v>0.466667</c:v>
                </c:pt>
                <c:pt idx="58">
                  <c:v>0.47499999999999998</c:v>
                </c:pt>
                <c:pt idx="59">
                  <c:v>0.48333300000000001</c:v>
                </c:pt>
                <c:pt idx="60">
                  <c:v>0.49166700000000002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2.0166659999999998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2.091666</c:v>
                </c:pt>
                <c:pt idx="253">
                  <c:v>2.1</c:v>
                </c:pt>
                <c:pt idx="254">
                  <c:v>2.108333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2.1416659999999998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2.1916660000000001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2.216666</c:v>
                </c:pt>
                <c:pt idx="268">
                  <c:v>2.2250000000000001</c:v>
                </c:pt>
                <c:pt idx="269">
                  <c:v>2.233333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2.2666659999999998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2.3166660000000001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2.341666</c:v>
                </c:pt>
                <c:pt idx="283">
                  <c:v>2.35</c:v>
                </c:pt>
                <c:pt idx="284">
                  <c:v>2.358333</c:v>
                </c:pt>
                <c:pt idx="285">
                  <c:v>2.3666659999999999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2.3916659999999998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2.4416660000000001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2.466666</c:v>
                </c:pt>
                <c:pt idx="298">
                  <c:v>2.4750000000000001</c:v>
                </c:pt>
                <c:pt idx="299">
                  <c:v>2.483333</c:v>
                </c:pt>
                <c:pt idx="300">
                  <c:v>2.4916659999999999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2.5166659999999998</c:v>
                </c:pt>
                <c:pt idx="304">
                  <c:v>2.5249999999999999</c:v>
                </c:pt>
                <c:pt idx="305">
                  <c:v>2.5333329999999998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2.5666660000000001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2.591666</c:v>
                </c:pt>
                <c:pt idx="313">
                  <c:v>2.6</c:v>
                </c:pt>
                <c:pt idx="314">
                  <c:v>2.608333</c:v>
                </c:pt>
                <c:pt idx="315">
                  <c:v>2.6166659999999999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2.6416659999999998</c:v>
                </c:pt>
                <c:pt idx="319">
                  <c:v>2.65</c:v>
                </c:pt>
                <c:pt idx="320">
                  <c:v>2.6583329999999998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2.6833330000000002</c:v>
                </c:pt>
                <c:pt idx="324">
                  <c:v>2.6916660000000001</c:v>
                </c:pt>
                <c:pt idx="325">
                  <c:v>2.7</c:v>
                </c:pt>
                <c:pt idx="326">
                  <c:v>2.7083330000000001</c:v>
                </c:pt>
                <c:pt idx="327">
                  <c:v>2.716666</c:v>
                </c:pt>
                <c:pt idx="328">
                  <c:v>2.7250000000000001</c:v>
                </c:pt>
                <c:pt idx="329">
                  <c:v>2.733333</c:v>
                </c:pt>
                <c:pt idx="330">
                  <c:v>2.7416659999999999</c:v>
                </c:pt>
                <c:pt idx="331">
                  <c:v>2.75</c:v>
                </c:pt>
                <c:pt idx="332">
                  <c:v>2.7583329999999999</c:v>
                </c:pt>
                <c:pt idx="333">
                  <c:v>2.7666659999999998</c:v>
                </c:pt>
                <c:pt idx="334">
                  <c:v>2.7749999999999999</c:v>
                </c:pt>
                <c:pt idx="335">
                  <c:v>2.7833329999999998</c:v>
                </c:pt>
                <c:pt idx="336">
                  <c:v>2.7916669999999999</c:v>
                </c:pt>
                <c:pt idx="337">
                  <c:v>2.8</c:v>
                </c:pt>
                <c:pt idx="338">
                  <c:v>2.8083330000000002</c:v>
                </c:pt>
                <c:pt idx="339">
                  <c:v>2.8166660000000001</c:v>
                </c:pt>
                <c:pt idx="340">
                  <c:v>2.8250000000000002</c:v>
                </c:pt>
                <c:pt idx="341">
                  <c:v>2.8333330000000001</c:v>
                </c:pt>
                <c:pt idx="342">
                  <c:v>2.841666</c:v>
                </c:pt>
                <c:pt idx="343">
                  <c:v>2.85</c:v>
                </c:pt>
                <c:pt idx="344">
                  <c:v>2.858333</c:v>
                </c:pt>
                <c:pt idx="345">
                  <c:v>2.8666659999999999</c:v>
                </c:pt>
                <c:pt idx="346">
                  <c:v>2.875</c:v>
                </c:pt>
                <c:pt idx="347">
                  <c:v>2.8833329999999999</c:v>
                </c:pt>
                <c:pt idx="348">
                  <c:v>2.8916659999999998</c:v>
                </c:pt>
                <c:pt idx="349">
                  <c:v>2.9</c:v>
                </c:pt>
                <c:pt idx="350">
                  <c:v>2.9083329999999998</c:v>
                </c:pt>
                <c:pt idx="351">
                  <c:v>2.9166669999999999</c:v>
                </c:pt>
                <c:pt idx="352">
                  <c:v>2.9249999999999998</c:v>
                </c:pt>
                <c:pt idx="353">
                  <c:v>2.9333330000000002</c:v>
                </c:pt>
                <c:pt idx="354">
                  <c:v>2.9416660000000001</c:v>
                </c:pt>
                <c:pt idx="355">
                  <c:v>2.95</c:v>
                </c:pt>
                <c:pt idx="356">
                  <c:v>2.9583330000000001</c:v>
                </c:pt>
                <c:pt idx="357">
                  <c:v>2.966666</c:v>
                </c:pt>
                <c:pt idx="358">
                  <c:v>2.9750000000000001</c:v>
                </c:pt>
                <c:pt idx="359">
                  <c:v>2.983333</c:v>
                </c:pt>
                <c:pt idx="360">
                  <c:v>2.9916659999999999</c:v>
                </c:pt>
                <c:pt idx="361">
                  <c:v>3</c:v>
                </c:pt>
                <c:pt idx="362">
                  <c:v>3.0083329999999999</c:v>
                </c:pt>
                <c:pt idx="363">
                  <c:v>3.0166659999999998</c:v>
                </c:pt>
                <c:pt idx="364">
                  <c:v>3.0249999999999999</c:v>
                </c:pt>
                <c:pt idx="365">
                  <c:v>3.0333329999999998</c:v>
                </c:pt>
                <c:pt idx="366">
                  <c:v>3.0416669999999999</c:v>
                </c:pt>
                <c:pt idx="367">
                  <c:v>3.05</c:v>
                </c:pt>
                <c:pt idx="368">
                  <c:v>3.0583330000000002</c:v>
                </c:pt>
                <c:pt idx="369">
                  <c:v>3.0666660000000001</c:v>
                </c:pt>
                <c:pt idx="370">
                  <c:v>3.0750000000000002</c:v>
                </c:pt>
                <c:pt idx="371">
                  <c:v>3.0833330000000001</c:v>
                </c:pt>
                <c:pt idx="372">
                  <c:v>3.091666</c:v>
                </c:pt>
                <c:pt idx="373">
                  <c:v>3.1</c:v>
                </c:pt>
                <c:pt idx="374">
                  <c:v>3.108333</c:v>
                </c:pt>
                <c:pt idx="375">
                  <c:v>3.1166659999999999</c:v>
                </c:pt>
                <c:pt idx="376">
                  <c:v>3.125</c:v>
                </c:pt>
                <c:pt idx="377">
                  <c:v>3.1333329999999999</c:v>
                </c:pt>
                <c:pt idx="378">
                  <c:v>3.1416659999999998</c:v>
                </c:pt>
                <c:pt idx="379">
                  <c:v>3.15</c:v>
                </c:pt>
                <c:pt idx="380">
                  <c:v>3.1583329999999998</c:v>
                </c:pt>
                <c:pt idx="381">
                  <c:v>3.1666669999999999</c:v>
                </c:pt>
                <c:pt idx="382">
                  <c:v>3.1749999999999998</c:v>
                </c:pt>
                <c:pt idx="383">
                  <c:v>3.1833330000000002</c:v>
                </c:pt>
                <c:pt idx="384">
                  <c:v>3.1916660000000001</c:v>
                </c:pt>
                <c:pt idx="385">
                  <c:v>3.2</c:v>
                </c:pt>
                <c:pt idx="386">
                  <c:v>3.2083330000000001</c:v>
                </c:pt>
                <c:pt idx="387">
                  <c:v>3.216666</c:v>
                </c:pt>
                <c:pt idx="388">
                  <c:v>3.2250000000000001</c:v>
                </c:pt>
                <c:pt idx="389">
                  <c:v>3.233333</c:v>
                </c:pt>
                <c:pt idx="390">
                  <c:v>3.2416659999999999</c:v>
                </c:pt>
                <c:pt idx="391">
                  <c:v>3.25</c:v>
                </c:pt>
                <c:pt idx="392">
                  <c:v>3.2583329999999999</c:v>
                </c:pt>
                <c:pt idx="393">
                  <c:v>3.2666659999999998</c:v>
                </c:pt>
                <c:pt idx="394">
                  <c:v>3.2749999999999999</c:v>
                </c:pt>
                <c:pt idx="395">
                  <c:v>3.2833329999999998</c:v>
                </c:pt>
                <c:pt idx="396">
                  <c:v>3.2916660000000002</c:v>
                </c:pt>
                <c:pt idx="397">
                  <c:v>3.3</c:v>
                </c:pt>
                <c:pt idx="398">
                  <c:v>3.3083330000000002</c:v>
                </c:pt>
                <c:pt idx="399">
                  <c:v>3.3166660000000001</c:v>
                </c:pt>
                <c:pt idx="400">
                  <c:v>3.3250000000000002</c:v>
                </c:pt>
                <c:pt idx="401">
                  <c:v>3.3333330000000001</c:v>
                </c:pt>
                <c:pt idx="402">
                  <c:v>3.341666</c:v>
                </c:pt>
                <c:pt idx="403">
                  <c:v>3.35</c:v>
                </c:pt>
                <c:pt idx="404">
                  <c:v>3.358333</c:v>
                </c:pt>
                <c:pt idx="405">
                  <c:v>3.3666659999999999</c:v>
                </c:pt>
                <c:pt idx="406">
                  <c:v>3.375</c:v>
                </c:pt>
                <c:pt idx="407">
                  <c:v>3.3833329999999999</c:v>
                </c:pt>
                <c:pt idx="408">
                  <c:v>3.3916659999999998</c:v>
                </c:pt>
                <c:pt idx="409">
                  <c:v>3.4</c:v>
                </c:pt>
                <c:pt idx="410">
                  <c:v>3.4083329999999998</c:v>
                </c:pt>
                <c:pt idx="411">
                  <c:v>3.4166660000000002</c:v>
                </c:pt>
                <c:pt idx="412">
                  <c:v>3.4249999999999998</c:v>
                </c:pt>
                <c:pt idx="413">
                  <c:v>3.4333330000000002</c:v>
                </c:pt>
                <c:pt idx="414">
                  <c:v>3.4416660000000001</c:v>
                </c:pt>
                <c:pt idx="415">
                  <c:v>3.45</c:v>
                </c:pt>
                <c:pt idx="416">
                  <c:v>3.4583330000000001</c:v>
                </c:pt>
                <c:pt idx="417">
                  <c:v>3.466666</c:v>
                </c:pt>
                <c:pt idx="418">
                  <c:v>3.4750000000000001</c:v>
                </c:pt>
                <c:pt idx="419">
                  <c:v>3.483333</c:v>
                </c:pt>
                <c:pt idx="420">
                  <c:v>3.4916659999999999</c:v>
                </c:pt>
                <c:pt idx="421">
                  <c:v>3.5</c:v>
                </c:pt>
                <c:pt idx="422">
                  <c:v>3.5083329999999999</c:v>
                </c:pt>
                <c:pt idx="423">
                  <c:v>3.5166659999999998</c:v>
                </c:pt>
                <c:pt idx="424">
                  <c:v>3.5249999999999999</c:v>
                </c:pt>
                <c:pt idx="425">
                  <c:v>3.5333329999999998</c:v>
                </c:pt>
                <c:pt idx="426">
                  <c:v>3.5416660000000002</c:v>
                </c:pt>
                <c:pt idx="427">
                  <c:v>3.55</c:v>
                </c:pt>
                <c:pt idx="428">
                  <c:v>3.5583330000000002</c:v>
                </c:pt>
                <c:pt idx="429">
                  <c:v>3.5666660000000001</c:v>
                </c:pt>
                <c:pt idx="430">
                  <c:v>3.5750000000000002</c:v>
                </c:pt>
                <c:pt idx="431">
                  <c:v>3.5833330000000001</c:v>
                </c:pt>
                <c:pt idx="432">
                  <c:v>3.591666</c:v>
                </c:pt>
                <c:pt idx="433">
                  <c:v>3.6</c:v>
                </c:pt>
                <c:pt idx="434">
                  <c:v>3.608333</c:v>
                </c:pt>
                <c:pt idx="435">
                  <c:v>3.6166659999999999</c:v>
                </c:pt>
                <c:pt idx="436">
                  <c:v>3.625</c:v>
                </c:pt>
                <c:pt idx="437">
                  <c:v>3.6333329999999999</c:v>
                </c:pt>
                <c:pt idx="438">
                  <c:v>3.6416659999999998</c:v>
                </c:pt>
                <c:pt idx="439">
                  <c:v>3.65</c:v>
                </c:pt>
                <c:pt idx="440">
                  <c:v>3.6583329999999998</c:v>
                </c:pt>
                <c:pt idx="441">
                  <c:v>3.6666660000000002</c:v>
                </c:pt>
                <c:pt idx="442">
                  <c:v>3.6749999999999998</c:v>
                </c:pt>
                <c:pt idx="443">
                  <c:v>3.6833330000000002</c:v>
                </c:pt>
                <c:pt idx="444">
                  <c:v>3.6916660000000001</c:v>
                </c:pt>
                <c:pt idx="445">
                  <c:v>3.7</c:v>
                </c:pt>
                <c:pt idx="446">
                  <c:v>3.7083330000000001</c:v>
                </c:pt>
                <c:pt idx="447">
                  <c:v>3.716666</c:v>
                </c:pt>
                <c:pt idx="448">
                  <c:v>3.7250000000000001</c:v>
                </c:pt>
                <c:pt idx="449">
                  <c:v>3.733333</c:v>
                </c:pt>
                <c:pt idx="450">
                  <c:v>3.7416659999999999</c:v>
                </c:pt>
                <c:pt idx="451">
                  <c:v>3.75</c:v>
                </c:pt>
                <c:pt idx="452">
                  <c:v>3.7583329999999999</c:v>
                </c:pt>
                <c:pt idx="453">
                  <c:v>3.7666659999999998</c:v>
                </c:pt>
                <c:pt idx="454">
                  <c:v>3.7749999999999999</c:v>
                </c:pt>
                <c:pt idx="455">
                  <c:v>3.7833329999999998</c:v>
                </c:pt>
                <c:pt idx="456">
                  <c:v>3.7916660000000002</c:v>
                </c:pt>
                <c:pt idx="457">
                  <c:v>3.8</c:v>
                </c:pt>
                <c:pt idx="458">
                  <c:v>3.8083330000000002</c:v>
                </c:pt>
                <c:pt idx="459">
                  <c:v>3.8166660000000001</c:v>
                </c:pt>
                <c:pt idx="460">
                  <c:v>3.8250000000000002</c:v>
                </c:pt>
                <c:pt idx="461">
                  <c:v>3.8333330000000001</c:v>
                </c:pt>
                <c:pt idx="462">
                  <c:v>3.841666</c:v>
                </c:pt>
                <c:pt idx="463">
                  <c:v>3.85</c:v>
                </c:pt>
                <c:pt idx="464">
                  <c:v>3.858333</c:v>
                </c:pt>
                <c:pt idx="465">
                  <c:v>3.8666659999999999</c:v>
                </c:pt>
                <c:pt idx="466">
                  <c:v>3.875</c:v>
                </c:pt>
                <c:pt idx="467">
                  <c:v>3.8833329999999999</c:v>
                </c:pt>
                <c:pt idx="468">
                  <c:v>3.8916659999999998</c:v>
                </c:pt>
                <c:pt idx="469">
                  <c:v>3.9</c:v>
                </c:pt>
                <c:pt idx="470">
                  <c:v>3.9083329999999998</c:v>
                </c:pt>
                <c:pt idx="471">
                  <c:v>3.9166660000000002</c:v>
                </c:pt>
                <c:pt idx="472">
                  <c:v>3.9249999999999998</c:v>
                </c:pt>
                <c:pt idx="473">
                  <c:v>3.9333330000000002</c:v>
                </c:pt>
                <c:pt idx="474">
                  <c:v>3.9416660000000001</c:v>
                </c:pt>
                <c:pt idx="475">
                  <c:v>3.95</c:v>
                </c:pt>
                <c:pt idx="476">
                  <c:v>3.9583330000000001</c:v>
                </c:pt>
                <c:pt idx="477">
                  <c:v>3.966666</c:v>
                </c:pt>
                <c:pt idx="478">
                  <c:v>3.9750000000000001</c:v>
                </c:pt>
                <c:pt idx="479">
                  <c:v>3.983333</c:v>
                </c:pt>
                <c:pt idx="480">
                  <c:v>3.9916659999999999</c:v>
                </c:pt>
                <c:pt idx="481">
                  <c:v>4</c:v>
                </c:pt>
                <c:pt idx="482">
                  <c:v>4.0083330000000004</c:v>
                </c:pt>
                <c:pt idx="483">
                  <c:v>4.0166659999999998</c:v>
                </c:pt>
                <c:pt idx="484">
                  <c:v>4.0250000000000004</c:v>
                </c:pt>
                <c:pt idx="485">
                  <c:v>4.0333329999999998</c:v>
                </c:pt>
                <c:pt idx="486">
                  <c:v>4.0416670000000003</c:v>
                </c:pt>
                <c:pt idx="487">
                  <c:v>4.05</c:v>
                </c:pt>
                <c:pt idx="488">
                  <c:v>4.0583330000000002</c:v>
                </c:pt>
                <c:pt idx="489">
                  <c:v>4.0666669999999998</c:v>
                </c:pt>
                <c:pt idx="490">
                  <c:v>4.0750000000000002</c:v>
                </c:pt>
                <c:pt idx="491">
                  <c:v>4.0833329999999997</c:v>
                </c:pt>
                <c:pt idx="492">
                  <c:v>4.091666</c:v>
                </c:pt>
                <c:pt idx="493">
                  <c:v>4.0999999999999996</c:v>
                </c:pt>
                <c:pt idx="494">
                  <c:v>4.108333</c:v>
                </c:pt>
                <c:pt idx="495">
                  <c:v>4.1166660000000004</c:v>
                </c:pt>
                <c:pt idx="496">
                  <c:v>4.125</c:v>
                </c:pt>
                <c:pt idx="497">
                  <c:v>4.1333330000000004</c:v>
                </c:pt>
                <c:pt idx="498">
                  <c:v>4.1416659999999998</c:v>
                </c:pt>
                <c:pt idx="499">
                  <c:v>4.1500000000000004</c:v>
                </c:pt>
                <c:pt idx="500">
                  <c:v>4.1583329999999998</c:v>
                </c:pt>
                <c:pt idx="501">
                  <c:v>4.1666670000000003</c:v>
                </c:pt>
                <c:pt idx="502">
                  <c:v>4.1749999999999998</c:v>
                </c:pt>
                <c:pt idx="503">
                  <c:v>4.1833330000000002</c:v>
                </c:pt>
                <c:pt idx="504">
                  <c:v>4.1916659999999997</c:v>
                </c:pt>
                <c:pt idx="505">
                  <c:v>4.2</c:v>
                </c:pt>
                <c:pt idx="506">
                  <c:v>4.2083329999999997</c:v>
                </c:pt>
                <c:pt idx="507">
                  <c:v>4.216666</c:v>
                </c:pt>
                <c:pt idx="508">
                  <c:v>4.2249990000000004</c:v>
                </c:pt>
                <c:pt idx="509">
                  <c:v>4.233333</c:v>
                </c:pt>
                <c:pt idx="510">
                  <c:v>4.2416660000000004</c:v>
                </c:pt>
                <c:pt idx="511">
                  <c:v>4.25</c:v>
                </c:pt>
                <c:pt idx="512">
                  <c:v>4.2583330000000004</c:v>
                </c:pt>
                <c:pt idx="513">
                  <c:v>4.2666659999999998</c:v>
                </c:pt>
                <c:pt idx="514">
                  <c:v>4.2750000000000004</c:v>
                </c:pt>
                <c:pt idx="515">
                  <c:v>4.2833329999999998</c:v>
                </c:pt>
                <c:pt idx="516">
                  <c:v>4.2916670000000003</c:v>
                </c:pt>
                <c:pt idx="517">
                  <c:v>4.3</c:v>
                </c:pt>
                <c:pt idx="518">
                  <c:v>4.3083330000000002</c:v>
                </c:pt>
                <c:pt idx="519">
                  <c:v>4.3166659999999997</c:v>
                </c:pt>
                <c:pt idx="520">
                  <c:v>4.3250000000000002</c:v>
                </c:pt>
                <c:pt idx="521">
                  <c:v>4.3333329999999997</c:v>
                </c:pt>
                <c:pt idx="522">
                  <c:v>4.341666</c:v>
                </c:pt>
                <c:pt idx="523">
                  <c:v>4.3499990000000004</c:v>
                </c:pt>
                <c:pt idx="524">
                  <c:v>4.358333</c:v>
                </c:pt>
                <c:pt idx="525">
                  <c:v>4.3666660000000004</c:v>
                </c:pt>
                <c:pt idx="526">
                  <c:v>4.375</c:v>
                </c:pt>
                <c:pt idx="527">
                  <c:v>4.3833330000000004</c:v>
                </c:pt>
                <c:pt idx="528">
                  <c:v>4.3916659999999998</c:v>
                </c:pt>
                <c:pt idx="529">
                  <c:v>4.4000000000000004</c:v>
                </c:pt>
                <c:pt idx="530">
                  <c:v>4.4083329999999998</c:v>
                </c:pt>
                <c:pt idx="531">
                  <c:v>4.4166670000000003</c:v>
                </c:pt>
                <c:pt idx="532">
                  <c:v>4.4249999999999998</c:v>
                </c:pt>
                <c:pt idx="533">
                  <c:v>4.4333330000000002</c:v>
                </c:pt>
                <c:pt idx="534">
                  <c:v>4.4416659999999997</c:v>
                </c:pt>
                <c:pt idx="535">
                  <c:v>4.45</c:v>
                </c:pt>
                <c:pt idx="536">
                  <c:v>4.4583329999999997</c:v>
                </c:pt>
                <c:pt idx="537">
                  <c:v>4.466666</c:v>
                </c:pt>
                <c:pt idx="538">
                  <c:v>4.4749990000000004</c:v>
                </c:pt>
                <c:pt idx="539">
                  <c:v>4.483333</c:v>
                </c:pt>
                <c:pt idx="540">
                  <c:v>4.4916660000000004</c:v>
                </c:pt>
                <c:pt idx="541">
                  <c:v>4.5</c:v>
                </c:pt>
                <c:pt idx="542">
                  <c:v>4.5083330000000004</c:v>
                </c:pt>
                <c:pt idx="543">
                  <c:v>4.5166659999999998</c:v>
                </c:pt>
                <c:pt idx="544">
                  <c:v>4.5250000000000004</c:v>
                </c:pt>
                <c:pt idx="545">
                  <c:v>4.5333329999999998</c:v>
                </c:pt>
                <c:pt idx="546">
                  <c:v>4.5416670000000003</c:v>
                </c:pt>
                <c:pt idx="547">
                  <c:v>4.55</c:v>
                </c:pt>
                <c:pt idx="548">
                  <c:v>4.5583330000000002</c:v>
                </c:pt>
                <c:pt idx="549">
                  <c:v>4.5666659999999997</c:v>
                </c:pt>
                <c:pt idx="550">
                  <c:v>4.5750000000000002</c:v>
                </c:pt>
                <c:pt idx="551">
                  <c:v>4.5833329999999997</c:v>
                </c:pt>
                <c:pt idx="552">
                  <c:v>4.591666</c:v>
                </c:pt>
                <c:pt idx="553">
                  <c:v>4.5999990000000004</c:v>
                </c:pt>
                <c:pt idx="554">
                  <c:v>4.608333</c:v>
                </c:pt>
                <c:pt idx="555">
                  <c:v>4.6166660000000004</c:v>
                </c:pt>
                <c:pt idx="556">
                  <c:v>4.625</c:v>
                </c:pt>
                <c:pt idx="557">
                  <c:v>4.6333330000000004</c:v>
                </c:pt>
                <c:pt idx="558">
                  <c:v>4.6416659999999998</c:v>
                </c:pt>
                <c:pt idx="559">
                  <c:v>4.6500000000000004</c:v>
                </c:pt>
                <c:pt idx="560">
                  <c:v>4.6583329999999998</c:v>
                </c:pt>
                <c:pt idx="561">
                  <c:v>4.6666670000000003</c:v>
                </c:pt>
                <c:pt idx="562">
                  <c:v>4.6749999999999998</c:v>
                </c:pt>
                <c:pt idx="563">
                  <c:v>4.6833330000000002</c:v>
                </c:pt>
                <c:pt idx="564">
                  <c:v>4.6916659999999997</c:v>
                </c:pt>
                <c:pt idx="565">
                  <c:v>4.7</c:v>
                </c:pt>
                <c:pt idx="566">
                  <c:v>4.7083329999999997</c:v>
                </c:pt>
                <c:pt idx="567">
                  <c:v>4.716666</c:v>
                </c:pt>
                <c:pt idx="568">
                  <c:v>4.7249990000000004</c:v>
                </c:pt>
                <c:pt idx="569">
                  <c:v>4.733333</c:v>
                </c:pt>
                <c:pt idx="570">
                  <c:v>4.7416660000000004</c:v>
                </c:pt>
                <c:pt idx="571">
                  <c:v>4.75</c:v>
                </c:pt>
                <c:pt idx="572">
                  <c:v>4.7583330000000004</c:v>
                </c:pt>
                <c:pt idx="573">
                  <c:v>4.7666659999999998</c:v>
                </c:pt>
                <c:pt idx="574">
                  <c:v>4.7750000000000004</c:v>
                </c:pt>
                <c:pt idx="575">
                  <c:v>4.7833329999999998</c:v>
                </c:pt>
                <c:pt idx="576">
                  <c:v>4.7916670000000003</c:v>
                </c:pt>
                <c:pt idx="577">
                  <c:v>4.8</c:v>
                </c:pt>
                <c:pt idx="578">
                  <c:v>4.8083330000000002</c:v>
                </c:pt>
                <c:pt idx="579">
                  <c:v>4.8166659999999997</c:v>
                </c:pt>
                <c:pt idx="580">
                  <c:v>4.8250000000000002</c:v>
                </c:pt>
                <c:pt idx="581">
                  <c:v>4.8333329999999997</c:v>
                </c:pt>
                <c:pt idx="582">
                  <c:v>4.841666</c:v>
                </c:pt>
                <c:pt idx="583">
                  <c:v>4.8499990000000004</c:v>
                </c:pt>
                <c:pt idx="584">
                  <c:v>4.858333</c:v>
                </c:pt>
                <c:pt idx="585">
                  <c:v>4.8666660000000004</c:v>
                </c:pt>
                <c:pt idx="586">
                  <c:v>4.875</c:v>
                </c:pt>
                <c:pt idx="587">
                  <c:v>4.8833330000000004</c:v>
                </c:pt>
                <c:pt idx="588">
                  <c:v>4.8916659999999998</c:v>
                </c:pt>
                <c:pt idx="589">
                  <c:v>4.9000000000000004</c:v>
                </c:pt>
                <c:pt idx="590">
                  <c:v>4.9083329999999998</c:v>
                </c:pt>
                <c:pt idx="591">
                  <c:v>4.9166670000000003</c:v>
                </c:pt>
                <c:pt idx="592">
                  <c:v>4.9249999999999998</c:v>
                </c:pt>
                <c:pt idx="593">
                  <c:v>4.9333330000000002</c:v>
                </c:pt>
                <c:pt idx="594">
                  <c:v>4.9416659999999997</c:v>
                </c:pt>
                <c:pt idx="595">
                  <c:v>4.95</c:v>
                </c:pt>
                <c:pt idx="596">
                  <c:v>4.9583329999999997</c:v>
                </c:pt>
                <c:pt idx="597">
                  <c:v>4.966666</c:v>
                </c:pt>
                <c:pt idx="598">
                  <c:v>4.9749990000000004</c:v>
                </c:pt>
                <c:pt idx="599">
                  <c:v>4.983333</c:v>
                </c:pt>
                <c:pt idx="600">
                  <c:v>4.9916660000000004</c:v>
                </c:pt>
                <c:pt idx="601">
                  <c:v>5</c:v>
                </c:pt>
                <c:pt idx="602">
                  <c:v>5.0083330000000004</c:v>
                </c:pt>
                <c:pt idx="603">
                  <c:v>5.0166659999999998</c:v>
                </c:pt>
                <c:pt idx="604">
                  <c:v>5.0250000000000004</c:v>
                </c:pt>
                <c:pt idx="605">
                  <c:v>5.0333329999999998</c:v>
                </c:pt>
                <c:pt idx="606">
                  <c:v>5.0416670000000003</c:v>
                </c:pt>
                <c:pt idx="607">
                  <c:v>5.05</c:v>
                </c:pt>
                <c:pt idx="608">
                  <c:v>5.0583330000000002</c:v>
                </c:pt>
                <c:pt idx="609">
                  <c:v>5.0666659999999997</c:v>
                </c:pt>
                <c:pt idx="610">
                  <c:v>5.0750000000000002</c:v>
                </c:pt>
                <c:pt idx="611">
                  <c:v>5.0833329999999997</c:v>
                </c:pt>
                <c:pt idx="612">
                  <c:v>5.091666</c:v>
                </c:pt>
                <c:pt idx="613">
                  <c:v>5.0999990000000004</c:v>
                </c:pt>
                <c:pt idx="614">
                  <c:v>5.108333</c:v>
                </c:pt>
                <c:pt idx="615">
                  <c:v>5.1166660000000004</c:v>
                </c:pt>
                <c:pt idx="616">
                  <c:v>5.125</c:v>
                </c:pt>
                <c:pt idx="617">
                  <c:v>5.1333330000000004</c:v>
                </c:pt>
                <c:pt idx="618">
                  <c:v>5.1416659999999998</c:v>
                </c:pt>
                <c:pt idx="619">
                  <c:v>5.15</c:v>
                </c:pt>
                <c:pt idx="620">
                  <c:v>5.1583329999999998</c:v>
                </c:pt>
                <c:pt idx="621">
                  <c:v>5.1666670000000003</c:v>
                </c:pt>
                <c:pt idx="622">
                  <c:v>5.1749999999999998</c:v>
                </c:pt>
                <c:pt idx="623">
                  <c:v>5.1833330000000002</c:v>
                </c:pt>
                <c:pt idx="624">
                  <c:v>5.1916659999999997</c:v>
                </c:pt>
                <c:pt idx="625">
                  <c:v>5.2</c:v>
                </c:pt>
                <c:pt idx="626">
                  <c:v>5.2083329999999997</c:v>
                </c:pt>
                <c:pt idx="627">
                  <c:v>5.216666</c:v>
                </c:pt>
                <c:pt idx="628">
                  <c:v>5.2249990000000004</c:v>
                </c:pt>
                <c:pt idx="629">
                  <c:v>5.233333</c:v>
                </c:pt>
                <c:pt idx="630">
                  <c:v>5.2416660000000004</c:v>
                </c:pt>
                <c:pt idx="631">
                  <c:v>5.25</c:v>
                </c:pt>
                <c:pt idx="632">
                  <c:v>5.2583330000000004</c:v>
                </c:pt>
                <c:pt idx="633">
                  <c:v>5.2666659999999998</c:v>
                </c:pt>
                <c:pt idx="634">
                  <c:v>5.2750000000000004</c:v>
                </c:pt>
                <c:pt idx="635">
                  <c:v>5.2833329999999998</c:v>
                </c:pt>
                <c:pt idx="636">
                  <c:v>5.2916660000000002</c:v>
                </c:pt>
                <c:pt idx="637">
                  <c:v>5.3</c:v>
                </c:pt>
                <c:pt idx="638">
                  <c:v>5.3083330000000002</c:v>
                </c:pt>
                <c:pt idx="639">
                  <c:v>5.3166659999999997</c:v>
                </c:pt>
                <c:pt idx="640">
                  <c:v>5.3250000000000002</c:v>
                </c:pt>
                <c:pt idx="641">
                  <c:v>5.3333329999999997</c:v>
                </c:pt>
                <c:pt idx="642">
                  <c:v>5.341666</c:v>
                </c:pt>
                <c:pt idx="643">
                  <c:v>5.3499990000000004</c:v>
                </c:pt>
                <c:pt idx="644">
                  <c:v>5.358333</c:v>
                </c:pt>
                <c:pt idx="645">
                  <c:v>5.3666660000000004</c:v>
                </c:pt>
                <c:pt idx="646">
                  <c:v>5.375</c:v>
                </c:pt>
                <c:pt idx="647">
                  <c:v>5.3833330000000004</c:v>
                </c:pt>
                <c:pt idx="648">
                  <c:v>5.3916659999999998</c:v>
                </c:pt>
                <c:pt idx="649">
                  <c:v>5.4</c:v>
                </c:pt>
                <c:pt idx="650">
                  <c:v>5.4083329999999998</c:v>
                </c:pt>
                <c:pt idx="651">
                  <c:v>5.4166660000000002</c:v>
                </c:pt>
                <c:pt idx="652">
                  <c:v>5.4249999999999998</c:v>
                </c:pt>
                <c:pt idx="653">
                  <c:v>5.4333330000000002</c:v>
                </c:pt>
                <c:pt idx="654">
                  <c:v>5.4416659999999997</c:v>
                </c:pt>
                <c:pt idx="655">
                  <c:v>5.45</c:v>
                </c:pt>
                <c:pt idx="656">
                  <c:v>5.4583329999999997</c:v>
                </c:pt>
                <c:pt idx="657">
                  <c:v>5.466666</c:v>
                </c:pt>
                <c:pt idx="658">
                  <c:v>5.4749990000000004</c:v>
                </c:pt>
                <c:pt idx="659">
                  <c:v>5.483333</c:v>
                </c:pt>
                <c:pt idx="660">
                  <c:v>5.4916660000000004</c:v>
                </c:pt>
                <c:pt idx="661">
                  <c:v>5.5</c:v>
                </c:pt>
                <c:pt idx="662">
                  <c:v>5.5083330000000004</c:v>
                </c:pt>
                <c:pt idx="663">
                  <c:v>5.5166659999999998</c:v>
                </c:pt>
                <c:pt idx="664">
                  <c:v>5.5250000000000004</c:v>
                </c:pt>
                <c:pt idx="665">
                  <c:v>5.5333329999999998</c:v>
                </c:pt>
                <c:pt idx="666">
                  <c:v>5.5416660000000002</c:v>
                </c:pt>
                <c:pt idx="667">
                  <c:v>5.55</c:v>
                </c:pt>
                <c:pt idx="668">
                  <c:v>5.5583330000000002</c:v>
                </c:pt>
                <c:pt idx="669">
                  <c:v>5.5666659999999997</c:v>
                </c:pt>
                <c:pt idx="670">
                  <c:v>5.5750000000000002</c:v>
                </c:pt>
                <c:pt idx="671">
                  <c:v>5.5833329999999997</c:v>
                </c:pt>
                <c:pt idx="672">
                  <c:v>5.591666</c:v>
                </c:pt>
                <c:pt idx="673">
                  <c:v>5.5999990000000004</c:v>
                </c:pt>
                <c:pt idx="674">
                  <c:v>5.608333</c:v>
                </c:pt>
                <c:pt idx="675">
                  <c:v>5.6166660000000004</c:v>
                </c:pt>
                <c:pt idx="676">
                  <c:v>5.625</c:v>
                </c:pt>
                <c:pt idx="677">
                  <c:v>5.6333330000000004</c:v>
                </c:pt>
                <c:pt idx="678">
                  <c:v>5.6416659999999998</c:v>
                </c:pt>
                <c:pt idx="679">
                  <c:v>5.65</c:v>
                </c:pt>
                <c:pt idx="680">
                  <c:v>5.6583329999999998</c:v>
                </c:pt>
                <c:pt idx="681">
                  <c:v>5.6666660000000002</c:v>
                </c:pt>
                <c:pt idx="682">
                  <c:v>5.6749999999999998</c:v>
                </c:pt>
                <c:pt idx="683">
                  <c:v>5.6833330000000002</c:v>
                </c:pt>
                <c:pt idx="684">
                  <c:v>5.6916659999999997</c:v>
                </c:pt>
                <c:pt idx="685">
                  <c:v>5.699999</c:v>
                </c:pt>
                <c:pt idx="686">
                  <c:v>5.7083329999999997</c:v>
                </c:pt>
                <c:pt idx="687">
                  <c:v>5.716666</c:v>
                </c:pt>
                <c:pt idx="688">
                  <c:v>5.7249990000000004</c:v>
                </c:pt>
                <c:pt idx="689">
                  <c:v>5.733333</c:v>
                </c:pt>
                <c:pt idx="690">
                  <c:v>5.7416660000000004</c:v>
                </c:pt>
                <c:pt idx="691">
                  <c:v>5.75</c:v>
                </c:pt>
                <c:pt idx="692">
                  <c:v>5.7583330000000004</c:v>
                </c:pt>
                <c:pt idx="693">
                  <c:v>5.7666659999999998</c:v>
                </c:pt>
                <c:pt idx="694">
                  <c:v>5.7750000000000004</c:v>
                </c:pt>
                <c:pt idx="695">
                  <c:v>5.7833329999999998</c:v>
                </c:pt>
                <c:pt idx="696">
                  <c:v>5.7916660000000002</c:v>
                </c:pt>
                <c:pt idx="697">
                  <c:v>5.8</c:v>
                </c:pt>
                <c:pt idx="698">
                  <c:v>5.8083330000000002</c:v>
                </c:pt>
                <c:pt idx="699">
                  <c:v>5.8166659999999997</c:v>
                </c:pt>
                <c:pt idx="700">
                  <c:v>5.824999</c:v>
                </c:pt>
                <c:pt idx="701">
                  <c:v>5.8333329999999997</c:v>
                </c:pt>
                <c:pt idx="702">
                  <c:v>5.841666</c:v>
                </c:pt>
                <c:pt idx="703">
                  <c:v>5.8499990000000004</c:v>
                </c:pt>
                <c:pt idx="704">
                  <c:v>5.858333</c:v>
                </c:pt>
                <c:pt idx="705">
                  <c:v>5.8666660000000004</c:v>
                </c:pt>
                <c:pt idx="706">
                  <c:v>5.875</c:v>
                </c:pt>
                <c:pt idx="707">
                  <c:v>5.8833330000000004</c:v>
                </c:pt>
                <c:pt idx="708">
                  <c:v>5.8916659999999998</c:v>
                </c:pt>
                <c:pt idx="709">
                  <c:v>5.9</c:v>
                </c:pt>
                <c:pt idx="710">
                  <c:v>5.9083329999999998</c:v>
                </c:pt>
                <c:pt idx="711">
                  <c:v>5.9166660000000002</c:v>
                </c:pt>
                <c:pt idx="712">
                  <c:v>5.9249999999999998</c:v>
                </c:pt>
                <c:pt idx="713">
                  <c:v>5.9333330000000002</c:v>
                </c:pt>
                <c:pt idx="714">
                  <c:v>5.9416659999999997</c:v>
                </c:pt>
                <c:pt idx="715">
                  <c:v>5.949999</c:v>
                </c:pt>
                <c:pt idx="716">
                  <c:v>5.9583329999999997</c:v>
                </c:pt>
                <c:pt idx="717">
                  <c:v>5.966666</c:v>
                </c:pt>
                <c:pt idx="718">
                  <c:v>5.9749990000000004</c:v>
                </c:pt>
                <c:pt idx="719">
                  <c:v>5.983333</c:v>
                </c:pt>
                <c:pt idx="720">
                  <c:v>5.9916660000000004</c:v>
                </c:pt>
                <c:pt idx="721">
                  <c:v>6</c:v>
                </c:pt>
                <c:pt idx="722">
                  <c:v>6.0083330000000004</c:v>
                </c:pt>
                <c:pt idx="723">
                  <c:v>6.0166659999999998</c:v>
                </c:pt>
                <c:pt idx="724">
                  <c:v>6.0250000000000004</c:v>
                </c:pt>
                <c:pt idx="725">
                  <c:v>6.0333329999999998</c:v>
                </c:pt>
                <c:pt idx="726">
                  <c:v>6.0416660000000002</c:v>
                </c:pt>
                <c:pt idx="727">
                  <c:v>6.05</c:v>
                </c:pt>
                <c:pt idx="728">
                  <c:v>6.0583330000000002</c:v>
                </c:pt>
                <c:pt idx="729">
                  <c:v>6.0666659999999997</c:v>
                </c:pt>
                <c:pt idx="730">
                  <c:v>6.074999</c:v>
                </c:pt>
                <c:pt idx="731">
                  <c:v>6.0833329999999997</c:v>
                </c:pt>
                <c:pt idx="732">
                  <c:v>6.091666</c:v>
                </c:pt>
                <c:pt idx="733">
                  <c:v>6.0999990000000004</c:v>
                </c:pt>
                <c:pt idx="734">
                  <c:v>6.108333</c:v>
                </c:pt>
                <c:pt idx="735">
                  <c:v>6.1166660000000004</c:v>
                </c:pt>
                <c:pt idx="736">
                  <c:v>6.125</c:v>
                </c:pt>
                <c:pt idx="737">
                  <c:v>6.1333330000000004</c:v>
                </c:pt>
                <c:pt idx="738">
                  <c:v>6.1416659999999998</c:v>
                </c:pt>
                <c:pt idx="739">
                  <c:v>6.15</c:v>
                </c:pt>
                <c:pt idx="740">
                  <c:v>6.1583329999999998</c:v>
                </c:pt>
                <c:pt idx="741">
                  <c:v>6.1666660000000002</c:v>
                </c:pt>
                <c:pt idx="742">
                  <c:v>6.1749999999999998</c:v>
                </c:pt>
                <c:pt idx="743">
                  <c:v>6.1833330000000002</c:v>
                </c:pt>
                <c:pt idx="744">
                  <c:v>6.1916659999999997</c:v>
                </c:pt>
                <c:pt idx="745">
                  <c:v>6.199999</c:v>
                </c:pt>
                <c:pt idx="746">
                  <c:v>6.2083329999999997</c:v>
                </c:pt>
                <c:pt idx="747">
                  <c:v>6.216666</c:v>
                </c:pt>
                <c:pt idx="748">
                  <c:v>6.2249990000000004</c:v>
                </c:pt>
                <c:pt idx="749">
                  <c:v>6.233333</c:v>
                </c:pt>
                <c:pt idx="750">
                  <c:v>6.2416660000000004</c:v>
                </c:pt>
                <c:pt idx="751">
                  <c:v>6.25</c:v>
                </c:pt>
                <c:pt idx="752">
                  <c:v>6.2583330000000004</c:v>
                </c:pt>
                <c:pt idx="753">
                  <c:v>6.2666659999999998</c:v>
                </c:pt>
                <c:pt idx="754">
                  <c:v>6.2750000000000004</c:v>
                </c:pt>
                <c:pt idx="755">
                  <c:v>6.2833329999999998</c:v>
                </c:pt>
                <c:pt idx="756">
                  <c:v>6.2916660000000002</c:v>
                </c:pt>
                <c:pt idx="757">
                  <c:v>6.3</c:v>
                </c:pt>
                <c:pt idx="758">
                  <c:v>6.3083330000000002</c:v>
                </c:pt>
                <c:pt idx="759">
                  <c:v>6.3166659999999997</c:v>
                </c:pt>
                <c:pt idx="760">
                  <c:v>6.324999</c:v>
                </c:pt>
                <c:pt idx="761">
                  <c:v>6.3333329999999997</c:v>
                </c:pt>
                <c:pt idx="762">
                  <c:v>6.341666</c:v>
                </c:pt>
                <c:pt idx="763">
                  <c:v>6.3499990000000004</c:v>
                </c:pt>
                <c:pt idx="764">
                  <c:v>6.358333</c:v>
                </c:pt>
                <c:pt idx="765">
                  <c:v>6.3666660000000004</c:v>
                </c:pt>
                <c:pt idx="766">
                  <c:v>6.375</c:v>
                </c:pt>
                <c:pt idx="767">
                  <c:v>6.3833330000000004</c:v>
                </c:pt>
                <c:pt idx="768">
                  <c:v>6.3916659999999998</c:v>
                </c:pt>
                <c:pt idx="769">
                  <c:v>6.4</c:v>
                </c:pt>
                <c:pt idx="770">
                  <c:v>6.4083329999999998</c:v>
                </c:pt>
                <c:pt idx="771">
                  <c:v>6.4166660000000002</c:v>
                </c:pt>
                <c:pt idx="772">
                  <c:v>6.4249999999999998</c:v>
                </c:pt>
                <c:pt idx="773">
                  <c:v>6.4333330000000002</c:v>
                </c:pt>
                <c:pt idx="774">
                  <c:v>6.4416659999999997</c:v>
                </c:pt>
                <c:pt idx="775">
                  <c:v>6.449999</c:v>
                </c:pt>
                <c:pt idx="776">
                  <c:v>6.4583329999999997</c:v>
                </c:pt>
                <c:pt idx="777">
                  <c:v>6.466666</c:v>
                </c:pt>
                <c:pt idx="778">
                  <c:v>6.4749990000000004</c:v>
                </c:pt>
                <c:pt idx="779">
                  <c:v>6.483333</c:v>
                </c:pt>
                <c:pt idx="780">
                  <c:v>6.4916660000000004</c:v>
                </c:pt>
                <c:pt idx="781">
                  <c:v>6.5</c:v>
                </c:pt>
                <c:pt idx="782">
                  <c:v>6.5083330000000004</c:v>
                </c:pt>
                <c:pt idx="783">
                  <c:v>6.5166659999999998</c:v>
                </c:pt>
                <c:pt idx="784">
                  <c:v>6.5250000000000004</c:v>
                </c:pt>
                <c:pt idx="785">
                  <c:v>6.5333329999999998</c:v>
                </c:pt>
                <c:pt idx="786">
                  <c:v>6.5416660000000002</c:v>
                </c:pt>
                <c:pt idx="787">
                  <c:v>6.55</c:v>
                </c:pt>
                <c:pt idx="788">
                  <c:v>6.5583330000000002</c:v>
                </c:pt>
                <c:pt idx="789">
                  <c:v>6.5666659999999997</c:v>
                </c:pt>
                <c:pt idx="790">
                  <c:v>6.574999</c:v>
                </c:pt>
                <c:pt idx="791">
                  <c:v>6.5833329999999997</c:v>
                </c:pt>
                <c:pt idx="792">
                  <c:v>6.591666</c:v>
                </c:pt>
                <c:pt idx="793">
                  <c:v>6.5999990000000004</c:v>
                </c:pt>
                <c:pt idx="794">
                  <c:v>6.608333</c:v>
                </c:pt>
                <c:pt idx="795">
                  <c:v>6.6166660000000004</c:v>
                </c:pt>
                <c:pt idx="796">
                  <c:v>6.625</c:v>
                </c:pt>
                <c:pt idx="797">
                  <c:v>6.6333330000000004</c:v>
                </c:pt>
                <c:pt idx="798">
                  <c:v>6.6416659999999998</c:v>
                </c:pt>
                <c:pt idx="799">
                  <c:v>6.65</c:v>
                </c:pt>
                <c:pt idx="800">
                  <c:v>6.6583329999999998</c:v>
                </c:pt>
                <c:pt idx="801">
                  <c:v>6.6666660000000002</c:v>
                </c:pt>
                <c:pt idx="802">
                  <c:v>6.6749999999999998</c:v>
                </c:pt>
                <c:pt idx="803">
                  <c:v>6.6833330000000002</c:v>
                </c:pt>
                <c:pt idx="804">
                  <c:v>6.6916659999999997</c:v>
                </c:pt>
                <c:pt idx="805">
                  <c:v>6.699999</c:v>
                </c:pt>
                <c:pt idx="806">
                  <c:v>6.7083329999999997</c:v>
                </c:pt>
                <c:pt idx="807">
                  <c:v>6.716666</c:v>
                </c:pt>
                <c:pt idx="808">
                  <c:v>6.7249990000000004</c:v>
                </c:pt>
                <c:pt idx="809">
                  <c:v>6.733333</c:v>
                </c:pt>
                <c:pt idx="810">
                  <c:v>6.7416660000000004</c:v>
                </c:pt>
                <c:pt idx="811">
                  <c:v>6.75</c:v>
                </c:pt>
                <c:pt idx="812">
                  <c:v>6.7583330000000004</c:v>
                </c:pt>
                <c:pt idx="813">
                  <c:v>6.7666659999999998</c:v>
                </c:pt>
                <c:pt idx="814">
                  <c:v>6.7750000000000004</c:v>
                </c:pt>
                <c:pt idx="815">
                  <c:v>6.7833329999999998</c:v>
                </c:pt>
                <c:pt idx="816">
                  <c:v>6.7916660000000002</c:v>
                </c:pt>
                <c:pt idx="817">
                  <c:v>6.8</c:v>
                </c:pt>
                <c:pt idx="818">
                  <c:v>6.8083330000000002</c:v>
                </c:pt>
                <c:pt idx="819">
                  <c:v>6.8166659999999997</c:v>
                </c:pt>
                <c:pt idx="820">
                  <c:v>6.824999</c:v>
                </c:pt>
                <c:pt idx="821">
                  <c:v>6.8333329999999997</c:v>
                </c:pt>
                <c:pt idx="822">
                  <c:v>6.841666</c:v>
                </c:pt>
                <c:pt idx="823">
                  <c:v>6.8499990000000004</c:v>
                </c:pt>
                <c:pt idx="824">
                  <c:v>6.858333</c:v>
                </c:pt>
                <c:pt idx="825">
                  <c:v>6.8666660000000004</c:v>
                </c:pt>
                <c:pt idx="826">
                  <c:v>6.875</c:v>
                </c:pt>
                <c:pt idx="827">
                  <c:v>6.8833330000000004</c:v>
                </c:pt>
                <c:pt idx="828">
                  <c:v>6.8916659999999998</c:v>
                </c:pt>
                <c:pt idx="829">
                  <c:v>6.9</c:v>
                </c:pt>
                <c:pt idx="830">
                  <c:v>6.9083329999999998</c:v>
                </c:pt>
                <c:pt idx="831">
                  <c:v>6.9166660000000002</c:v>
                </c:pt>
                <c:pt idx="832">
                  <c:v>6.9249999999999998</c:v>
                </c:pt>
                <c:pt idx="833">
                  <c:v>6.9333330000000002</c:v>
                </c:pt>
                <c:pt idx="834">
                  <c:v>6.9416659999999997</c:v>
                </c:pt>
                <c:pt idx="835">
                  <c:v>6.949999</c:v>
                </c:pt>
                <c:pt idx="836">
                  <c:v>6.9583329999999997</c:v>
                </c:pt>
                <c:pt idx="837">
                  <c:v>6.966666</c:v>
                </c:pt>
                <c:pt idx="838">
                  <c:v>6.9749990000000004</c:v>
                </c:pt>
                <c:pt idx="839">
                  <c:v>6.983333</c:v>
                </c:pt>
                <c:pt idx="840">
                  <c:v>6.9916660000000004</c:v>
                </c:pt>
                <c:pt idx="841">
                  <c:v>7</c:v>
                </c:pt>
                <c:pt idx="842">
                  <c:v>7.0083330000000004</c:v>
                </c:pt>
                <c:pt idx="843">
                  <c:v>7.0166659999999998</c:v>
                </c:pt>
                <c:pt idx="844">
                  <c:v>7.0250000000000004</c:v>
                </c:pt>
                <c:pt idx="845">
                  <c:v>7.0333329999999998</c:v>
                </c:pt>
                <c:pt idx="846">
                  <c:v>7.0416660000000002</c:v>
                </c:pt>
                <c:pt idx="847">
                  <c:v>7.05</c:v>
                </c:pt>
                <c:pt idx="848">
                  <c:v>7.0583330000000002</c:v>
                </c:pt>
                <c:pt idx="849">
                  <c:v>7.0666659999999997</c:v>
                </c:pt>
                <c:pt idx="850">
                  <c:v>7.074999</c:v>
                </c:pt>
                <c:pt idx="851">
                  <c:v>7.0833329999999997</c:v>
                </c:pt>
                <c:pt idx="852">
                  <c:v>7.091666</c:v>
                </c:pt>
                <c:pt idx="853">
                  <c:v>7.0999990000000004</c:v>
                </c:pt>
                <c:pt idx="854">
                  <c:v>7.108333</c:v>
                </c:pt>
                <c:pt idx="855">
                  <c:v>7.1166660000000004</c:v>
                </c:pt>
                <c:pt idx="856">
                  <c:v>7.125</c:v>
                </c:pt>
                <c:pt idx="857">
                  <c:v>7.1333330000000004</c:v>
                </c:pt>
                <c:pt idx="858">
                  <c:v>7.1416659999999998</c:v>
                </c:pt>
                <c:pt idx="859">
                  <c:v>7.15</c:v>
                </c:pt>
                <c:pt idx="860">
                  <c:v>7.1583329999999998</c:v>
                </c:pt>
                <c:pt idx="861">
                  <c:v>7.1666660000000002</c:v>
                </c:pt>
                <c:pt idx="862">
                  <c:v>7.1749999999999998</c:v>
                </c:pt>
                <c:pt idx="863">
                  <c:v>7.1833330000000002</c:v>
                </c:pt>
                <c:pt idx="864">
                  <c:v>7.1916659999999997</c:v>
                </c:pt>
                <c:pt idx="865">
                  <c:v>7.199999</c:v>
                </c:pt>
                <c:pt idx="866">
                  <c:v>7.2083329999999997</c:v>
                </c:pt>
                <c:pt idx="867">
                  <c:v>7.216666</c:v>
                </c:pt>
                <c:pt idx="868">
                  <c:v>7.2249990000000004</c:v>
                </c:pt>
                <c:pt idx="869">
                  <c:v>7.233333</c:v>
                </c:pt>
                <c:pt idx="870">
                  <c:v>7.2416660000000004</c:v>
                </c:pt>
                <c:pt idx="871">
                  <c:v>7.25</c:v>
                </c:pt>
                <c:pt idx="872">
                  <c:v>7.2583330000000004</c:v>
                </c:pt>
                <c:pt idx="873">
                  <c:v>7.2666659999999998</c:v>
                </c:pt>
                <c:pt idx="874">
                  <c:v>7.2750000000000004</c:v>
                </c:pt>
                <c:pt idx="875">
                  <c:v>7.2833329999999998</c:v>
                </c:pt>
                <c:pt idx="876">
                  <c:v>7.2916660000000002</c:v>
                </c:pt>
                <c:pt idx="877">
                  <c:v>7.3</c:v>
                </c:pt>
                <c:pt idx="878">
                  <c:v>7.3083330000000002</c:v>
                </c:pt>
                <c:pt idx="879">
                  <c:v>7.3166659999999997</c:v>
                </c:pt>
                <c:pt idx="880">
                  <c:v>7.324999</c:v>
                </c:pt>
                <c:pt idx="881">
                  <c:v>7.3333329999999997</c:v>
                </c:pt>
                <c:pt idx="882">
                  <c:v>7.341666</c:v>
                </c:pt>
                <c:pt idx="883">
                  <c:v>7.3499990000000004</c:v>
                </c:pt>
                <c:pt idx="884">
                  <c:v>7.358333</c:v>
                </c:pt>
                <c:pt idx="885">
                  <c:v>7.3666660000000004</c:v>
                </c:pt>
                <c:pt idx="886">
                  <c:v>7.375</c:v>
                </c:pt>
                <c:pt idx="887">
                  <c:v>7.3833330000000004</c:v>
                </c:pt>
                <c:pt idx="888">
                  <c:v>7.3916659999999998</c:v>
                </c:pt>
                <c:pt idx="889">
                  <c:v>7.4</c:v>
                </c:pt>
                <c:pt idx="890">
                  <c:v>7.4083329999999998</c:v>
                </c:pt>
                <c:pt idx="891">
                  <c:v>7.4166660000000002</c:v>
                </c:pt>
                <c:pt idx="892">
                  <c:v>7.4249989999999997</c:v>
                </c:pt>
                <c:pt idx="893">
                  <c:v>7.4333330000000002</c:v>
                </c:pt>
                <c:pt idx="894">
                  <c:v>7.4416659999999997</c:v>
                </c:pt>
                <c:pt idx="895">
                  <c:v>7.449999</c:v>
                </c:pt>
                <c:pt idx="896">
                  <c:v>7.4583329999999997</c:v>
                </c:pt>
                <c:pt idx="897">
                  <c:v>7.466666</c:v>
                </c:pt>
                <c:pt idx="898">
                  <c:v>7.4749990000000004</c:v>
                </c:pt>
                <c:pt idx="899">
                  <c:v>7.483333</c:v>
                </c:pt>
                <c:pt idx="900">
                  <c:v>7.4916660000000004</c:v>
                </c:pt>
                <c:pt idx="901">
                  <c:v>7.5</c:v>
                </c:pt>
                <c:pt idx="902">
                  <c:v>7.5083330000000004</c:v>
                </c:pt>
                <c:pt idx="903">
                  <c:v>7.5166659999999998</c:v>
                </c:pt>
                <c:pt idx="904">
                  <c:v>7.5250000000000004</c:v>
                </c:pt>
                <c:pt idx="905">
                  <c:v>7.5333329999999998</c:v>
                </c:pt>
                <c:pt idx="906">
                  <c:v>7.5416660000000002</c:v>
                </c:pt>
                <c:pt idx="907">
                  <c:v>7.5499989999999997</c:v>
                </c:pt>
                <c:pt idx="908">
                  <c:v>7.5583330000000002</c:v>
                </c:pt>
                <c:pt idx="909">
                  <c:v>7.5666659999999997</c:v>
                </c:pt>
                <c:pt idx="910">
                  <c:v>7.574999</c:v>
                </c:pt>
                <c:pt idx="911">
                  <c:v>7.5833329999999997</c:v>
                </c:pt>
                <c:pt idx="912">
                  <c:v>7.591666</c:v>
                </c:pt>
                <c:pt idx="913">
                  <c:v>7.5999990000000004</c:v>
                </c:pt>
                <c:pt idx="914">
                  <c:v>7.608333</c:v>
                </c:pt>
                <c:pt idx="915">
                  <c:v>7.6166660000000004</c:v>
                </c:pt>
                <c:pt idx="916">
                  <c:v>7.625</c:v>
                </c:pt>
                <c:pt idx="917">
                  <c:v>7.6333330000000004</c:v>
                </c:pt>
                <c:pt idx="918">
                  <c:v>7.6416659999999998</c:v>
                </c:pt>
                <c:pt idx="919">
                  <c:v>7.65</c:v>
                </c:pt>
                <c:pt idx="920">
                  <c:v>7.6583329999999998</c:v>
                </c:pt>
                <c:pt idx="921">
                  <c:v>7.6666660000000002</c:v>
                </c:pt>
                <c:pt idx="922">
                  <c:v>7.6749989999999997</c:v>
                </c:pt>
                <c:pt idx="923">
                  <c:v>7.6833330000000002</c:v>
                </c:pt>
                <c:pt idx="924">
                  <c:v>7.6916659999999997</c:v>
                </c:pt>
                <c:pt idx="925">
                  <c:v>7.699999</c:v>
                </c:pt>
                <c:pt idx="926">
                  <c:v>7.7083329999999997</c:v>
                </c:pt>
                <c:pt idx="927">
                  <c:v>7.716666</c:v>
                </c:pt>
                <c:pt idx="928">
                  <c:v>7.7249990000000004</c:v>
                </c:pt>
                <c:pt idx="929">
                  <c:v>7.733333</c:v>
                </c:pt>
                <c:pt idx="930">
                  <c:v>7.7416660000000004</c:v>
                </c:pt>
                <c:pt idx="931">
                  <c:v>7.75</c:v>
                </c:pt>
                <c:pt idx="932">
                  <c:v>7.7583330000000004</c:v>
                </c:pt>
                <c:pt idx="933">
                  <c:v>7.7666659999999998</c:v>
                </c:pt>
                <c:pt idx="934">
                  <c:v>7.7750000000000004</c:v>
                </c:pt>
                <c:pt idx="935">
                  <c:v>7.7833329999999998</c:v>
                </c:pt>
                <c:pt idx="936">
                  <c:v>7.7916660000000002</c:v>
                </c:pt>
                <c:pt idx="937">
                  <c:v>7.7999989999999997</c:v>
                </c:pt>
                <c:pt idx="938">
                  <c:v>7.8083330000000002</c:v>
                </c:pt>
                <c:pt idx="939">
                  <c:v>7.8166659999999997</c:v>
                </c:pt>
                <c:pt idx="940">
                  <c:v>7.824999</c:v>
                </c:pt>
                <c:pt idx="941">
                  <c:v>7.8333329999999997</c:v>
                </c:pt>
                <c:pt idx="942">
                  <c:v>7.841666</c:v>
                </c:pt>
                <c:pt idx="943">
                  <c:v>7.8499990000000004</c:v>
                </c:pt>
                <c:pt idx="944">
                  <c:v>7.858333</c:v>
                </c:pt>
                <c:pt idx="945">
                  <c:v>7.8666660000000004</c:v>
                </c:pt>
                <c:pt idx="946">
                  <c:v>7.875</c:v>
                </c:pt>
                <c:pt idx="947">
                  <c:v>7.8833330000000004</c:v>
                </c:pt>
                <c:pt idx="948">
                  <c:v>7.8916659999999998</c:v>
                </c:pt>
                <c:pt idx="949">
                  <c:v>7.9</c:v>
                </c:pt>
                <c:pt idx="950">
                  <c:v>7.9083329999999998</c:v>
                </c:pt>
                <c:pt idx="951">
                  <c:v>7.9166660000000002</c:v>
                </c:pt>
                <c:pt idx="952">
                  <c:v>7.9249989999999997</c:v>
                </c:pt>
                <c:pt idx="953">
                  <c:v>7.9333330000000002</c:v>
                </c:pt>
                <c:pt idx="954">
                  <c:v>7.9416659999999997</c:v>
                </c:pt>
                <c:pt idx="955">
                  <c:v>7.949999</c:v>
                </c:pt>
                <c:pt idx="956">
                  <c:v>7.9583329999999997</c:v>
                </c:pt>
                <c:pt idx="957">
                  <c:v>7.966666</c:v>
                </c:pt>
                <c:pt idx="958">
                  <c:v>7.9749990000000004</c:v>
                </c:pt>
                <c:pt idx="959">
                  <c:v>7.983333</c:v>
                </c:pt>
                <c:pt idx="960">
                  <c:v>7.9916660000000004</c:v>
                </c:pt>
                <c:pt idx="961">
                  <c:v>8</c:v>
                </c:pt>
                <c:pt idx="962">
                  <c:v>8.0083330000000004</c:v>
                </c:pt>
                <c:pt idx="963">
                  <c:v>8.0166660000000007</c:v>
                </c:pt>
                <c:pt idx="964">
                  <c:v>8.0250000000000004</c:v>
                </c:pt>
                <c:pt idx="965">
                  <c:v>8.0333330000000007</c:v>
                </c:pt>
                <c:pt idx="966">
                  <c:v>8.0416659999999993</c:v>
                </c:pt>
                <c:pt idx="967">
                  <c:v>8.0499989999999997</c:v>
                </c:pt>
                <c:pt idx="968">
                  <c:v>8.0583329999999993</c:v>
                </c:pt>
                <c:pt idx="969">
                  <c:v>8.0666670000000007</c:v>
                </c:pt>
                <c:pt idx="970">
                  <c:v>8.0749999999999993</c:v>
                </c:pt>
                <c:pt idx="971">
                  <c:v>8.0833329999999997</c:v>
                </c:pt>
                <c:pt idx="972">
                  <c:v>8.091666</c:v>
                </c:pt>
                <c:pt idx="973">
                  <c:v>8.0999990000000004</c:v>
                </c:pt>
                <c:pt idx="974">
                  <c:v>8.1083339999999993</c:v>
                </c:pt>
                <c:pt idx="975">
                  <c:v>8.1166669999999996</c:v>
                </c:pt>
                <c:pt idx="976">
                  <c:v>8.125</c:v>
                </c:pt>
                <c:pt idx="977">
                  <c:v>8.1333330000000004</c:v>
                </c:pt>
                <c:pt idx="978">
                  <c:v>8.1416660000000007</c:v>
                </c:pt>
                <c:pt idx="979">
                  <c:v>8.15</c:v>
                </c:pt>
                <c:pt idx="980">
                  <c:v>8.1583330000000007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8.1833329999999993</c:v>
                </c:pt>
                <c:pt idx="984">
                  <c:v>8.1916670000000007</c:v>
                </c:pt>
                <c:pt idx="985">
                  <c:v>8.1999999999999993</c:v>
                </c:pt>
                <c:pt idx="986">
                  <c:v>8.2083329999999997</c:v>
                </c:pt>
                <c:pt idx="987">
                  <c:v>8.216666</c:v>
                </c:pt>
                <c:pt idx="988">
                  <c:v>8.2249990000000004</c:v>
                </c:pt>
                <c:pt idx="989">
                  <c:v>8.2333339999999993</c:v>
                </c:pt>
                <c:pt idx="990">
                  <c:v>8.2416669999999996</c:v>
                </c:pt>
                <c:pt idx="991">
                  <c:v>8.25</c:v>
                </c:pt>
                <c:pt idx="992">
                  <c:v>8.2583330000000004</c:v>
                </c:pt>
                <c:pt idx="993">
                  <c:v>8.2666660000000007</c:v>
                </c:pt>
                <c:pt idx="994">
                  <c:v>8.2750000000000004</c:v>
                </c:pt>
                <c:pt idx="995">
                  <c:v>8.2833330000000007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8.3083329999999993</c:v>
                </c:pt>
                <c:pt idx="999">
                  <c:v>8.3166670000000007</c:v>
                </c:pt>
                <c:pt idx="1000">
                  <c:v>8.3249999999999993</c:v>
                </c:pt>
                <c:pt idx="1001">
                  <c:v>8.3333329999999997</c:v>
                </c:pt>
                <c:pt idx="1002">
                  <c:v>8.341666</c:v>
                </c:pt>
                <c:pt idx="1003">
                  <c:v>8.3499990000000004</c:v>
                </c:pt>
                <c:pt idx="1004">
                  <c:v>8.3583339999999993</c:v>
                </c:pt>
                <c:pt idx="1005">
                  <c:v>8.3666669999999996</c:v>
                </c:pt>
                <c:pt idx="1006">
                  <c:v>8.375</c:v>
                </c:pt>
                <c:pt idx="1007">
                  <c:v>8.3833330000000004</c:v>
                </c:pt>
                <c:pt idx="1008">
                  <c:v>8.3916660000000007</c:v>
                </c:pt>
                <c:pt idx="1009">
                  <c:v>8.4</c:v>
                </c:pt>
                <c:pt idx="1010">
                  <c:v>8.4083330000000007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8.4333329999999993</c:v>
                </c:pt>
                <c:pt idx="1014">
                  <c:v>8.4416670000000007</c:v>
                </c:pt>
                <c:pt idx="1015">
                  <c:v>8.4499999999999993</c:v>
                </c:pt>
                <c:pt idx="1016">
                  <c:v>8.4583329999999997</c:v>
                </c:pt>
                <c:pt idx="1017">
                  <c:v>8.466666</c:v>
                </c:pt>
                <c:pt idx="1018">
                  <c:v>8.4749990000000004</c:v>
                </c:pt>
                <c:pt idx="1019">
                  <c:v>8.4833339999999993</c:v>
                </c:pt>
                <c:pt idx="1020">
                  <c:v>8.4916669999999996</c:v>
                </c:pt>
                <c:pt idx="1021">
                  <c:v>8.5</c:v>
                </c:pt>
                <c:pt idx="1022">
                  <c:v>8.5083330000000004</c:v>
                </c:pt>
                <c:pt idx="1023">
                  <c:v>8.5166660000000007</c:v>
                </c:pt>
                <c:pt idx="1024">
                  <c:v>8.5250000000000004</c:v>
                </c:pt>
                <c:pt idx="1025">
                  <c:v>8.5333330000000007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8.5583329999999993</c:v>
                </c:pt>
                <c:pt idx="1029">
                  <c:v>8.5666670000000007</c:v>
                </c:pt>
                <c:pt idx="1030">
                  <c:v>8.5749999999999993</c:v>
                </c:pt>
                <c:pt idx="1031">
                  <c:v>8.5833329999999997</c:v>
                </c:pt>
                <c:pt idx="1032">
                  <c:v>8.591666</c:v>
                </c:pt>
                <c:pt idx="1033">
                  <c:v>8.5999990000000004</c:v>
                </c:pt>
                <c:pt idx="1034">
                  <c:v>8.6083339999999993</c:v>
                </c:pt>
                <c:pt idx="1035">
                  <c:v>8.6166669999999996</c:v>
                </c:pt>
                <c:pt idx="1036">
                  <c:v>8.625</c:v>
                </c:pt>
                <c:pt idx="1037">
                  <c:v>8.6333330000000004</c:v>
                </c:pt>
                <c:pt idx="1038">
                  <c:v>8.6416660000000007</c:v>
                </c:pt>
                <c:pt idx="1039">
                  <c:v>8.65</c:v>
                </c:pt>
                <c:pt idx="1040">
                  <c:v>8.6583330000000007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8.6833329999999993</c:v>
                </c:pt>
                <c:pt idx="1044">
                  <c:v>8.6916670000000007</c:v>
                </c:pt>
                <c:pt idx="1045">
                  <c:v>8.6999999999999993</c:v>
                </c:pt>
                <c:pt idx="1046">
                  <c:v>8.7083329999999997</c:v>
                </c:pt>
                <c:pt idx="1047">
                  <c:v>8.716666</c:v>
                </c:pt>
                <c:pt idx="1048">
                  <c:v>8.7249990000000004</c:v>
                </c:pt>
                <c:pt idx="1049">
                  <c:v>8.7333339999999993</c:v>
                </c:pt>
                <c:pt idx="1050">
                  <c:v>8.7416669999999996</c:v>
                </c:pt>
                <c:pt idx="1051">
                  <c:v>8.75</c:v>
                </c:pt>
                <c:pt idx="1052">
                  <c:v>8.7583330000000004</c:v>
                </c:pt>
                <c:pt idx="1053">
                  <c:v>8.7666660000000007</c:v>
                </c:pt>
                <c:pt idx="1054">
                  <c:v>8.7750000000000004</c:v>
                </c:pt>
                <c:pt idx="1055">
                  <c:v>8.7833330000000007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8.8083329999999993</c:v>
                </c:pt>
                <c:pt idx="1059">
                  <c:v>8.8166670000000007</c:v>
                </c:pt>
                <c:pt idx="1060">
                  <c:v>8.8249999999999993</c:v>
                </c:pt>
                <c:pt idx="1061">
                  <c:v>8.8333329999999997</c:v>
                </c:pt>
                <c:pt idx="1062">
                  <c:v>8.841666</c:v>
                </c:pt>
                <c:pt idx="1063">
                  <c:v>8.8499990000000004</c:v>
                </c:pt>
                <c:pt idx="1064">
                  <c:v>8.8583339999999993</c:v>
                </c:pt>
                <c:pt idx="1065">
                  <c:v>8.8666669999999996</c:v>
                </c:pt>
                <c:pt idx="1066">
                  <c:v>8.875</c:v>
                </c:pt>
                <c:pt idx="1067">
                  <c:v>8.8833330000000004</c:v>
                </c:pt>
                <c:pt idx="1068">
                  <c:v>8.8916660000000007</c:v>
                </c:pt>
                <c:pt idx="1069">
                  <c:v>8.9</c:v>
                </c:pt>
                <c:pt idx="1070">
                  <c:v>8.9083330000000007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8.9333329999999993</c:v>
                </c:pt>
                <c:pt idx="1074">
                  <c:v>8.9416670000000007</c:v>
                </c:pt>
                <c:pt idx="1075">
                  <c:v>8.9499999999999993</c:v>
                </c:pt>
                <c:pt idx="1076">
                  <c:v>8.9583329999999997</c:v>
                </c:pt>
                <c:pt idx="1077">
                  <c:v>8.966666</c:v>
                </c:pt>
                <c:pt idx="1078">
                  <c:v>8.9749990000000004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</c:v>
                </c:pt>
                <c:pt idx="1082">
                  <c:v>9.0083330000000004</c:v>
                </c:pt>
                <c:pt idx="1083">
                  <c:v>9.0166660000000007</c:v>
                </c:pt>
                <c:pt idx="1084">
                  <c:v>9.0250000000000004</c:v>
                </c:pt>
                <c:pt idx="1085">
                  <c:v>9.0333330000000007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9.0583329999999993</c:v>
                </c:pt>
                <c:pt idx="1089">
                  <c:v>9.0666670000000007</c:v>
                </c:pt>
                <c:pt idx="1090">
                  <c:v>9.0749999999999993</c:v>
                </c:pt>
                <c:pt idx="1091">
                  <c:v>9.0833329999999997</c:v>
                </c:pt>
                <c:pt idx="1092">
                  <c:v>9.091666</c:v>
                </c:pt>
                <c:pt idx="1093">
                  <c:v>9.0999990000000004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</c:v>
                </c:pt>
                <c:pt idx="1097">
                  <c:v>9.1333330000000004</c:v>
                </c:pt>
                <c:pt idx="1098">
                  <c:v>9.1416660000000007</c:v>
                </c:pt>
                <c:pt idx="1099">
                  <c:v>9.15</c:v>
                </c:pt>
                <c:pt idx="1100">
                  <c:v>9.1583330000000007</c:v>
                </c:pt>
                <c:pt idx="1101">
                  <c:v>9.1666659999999993</c:v>
                </c:pt>
                <c:pt idx="1102">
                  <c:v>9.1750000000000007</c:v>
                </c:pt>
                <c:pt idx="1103">
                  <c:v>9.1833329999999993</c:v>
                </c:pt>
                <c:pt idx="1104">
                  <c:v>9.1916670000000007</c:v>
                </c:pt>
                <c:pt idx="1105">
                  <c:v>9.1999999999999993</c:v>
                </c:pt>
                <c:pt idx="1106">
                  <c:v>9.2083329999999997</c:v>
                </c:pt>
                <c:pt idx="1107">
                  <c:v>9.216666</c:v>
                </c:pt>
                <c:pt idx="1108">
                  <c:v>9.2249990000000004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</c:v>
                </c:pt>
                <c:pt idx="1112">
                  <c:v>9.2583330000000004</c:v>
                </c:pt>
                <c:pt idx="1113">
                  <c:v>9.2666660000000007</c:v>
                </c:pt>
                <c:pt idx="1114">
                  <c:v>9.2750000000000004</c:v>
                </c:pt>
                <c:pt idx="1115">
                  <c:v>9.2833330000000007</c:v>
                </c:pt>
                <c:pt idx="1116">
                  <c:v>9.2916659999999993</c:v>
                </c:pt>
                <c:pt idx="1117">
                  <c:v>9.3000000000000007</c:v>
                </c:pt>
                <c:pt idx="1118">
                  <c:v>9.3083329999999993</c:v>
                </c:pt>
                <c:pt idx="1119">
                  <c:v>9.3166670000000007</c:v>
                </c:pt>
                <c:pt idx="1120">
                  <c:v>9.3249999999999993</c:v>
                </c:pt>
                <c:pt idx="1121">
                  <c:v>9.3333329999999997</c:v>
                </c:pt>
                <c:pt idx="1122">
                  <c:v>9.341666</c:v>
                </c:pt>
                <c:pt idx="1123">
                  <c:v>9.3499990000000004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</c:v>
                </c:pt>
                <c:pt idx="1127">
                  <c:v>9.3833330000000004</c:v>
                </c:pt>
                <c:pt idx="1128">
                  <c:v>9.3916660000000007</c:v>
                </c:pt>
                <c:pt idx="1129">
                  <c:v>9.4</c:v>
                </c:pt>
                <c:pt idx="1130">
                  <c:v>9.4083330000000007</c:v>
                </c:pt>
                <c:pt idx="1131">
                  <c:v>9.4166659999999993</c:v>
                </c:pt>
                <c:pt idx="1132">
                  <c:v>9.4250000000000007</c:v>
                </c:pt>
                <c:pt idx="1133">
                  <c:v>9.4333329999999993</c:v>
                </c:pt>
                <c:pt idx="1134">
                  <c:v>9.4416670000000007</c:v>
                </c:pt>
                <c:pt idx="1135">
                  <c:v>9.4499999999999993</c:v>
                </c:pt>
                <c:pt idx="1136">
                  <c:v>9.4583329999999997</c:v>
                </c:pt>
                <c:pt idx="1137">
                  <c:v>9.466666</c:v>
                </c:pt>
                <c:pt idx="1138">
                  <c:v>9.4749990000000004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</c:v>
                </c:pt>
                <c:pt idx="1142">
                  <c:v>9.5083330000000004</c:v>
                </c:pt>
                <c:pt idx="1143">
                  <c:v>9.5166660000000007</c:v>
                </c:pt>
                <c:pt idx="1144">
                  <c:v>9.5250000000000004</c:v>
                </c:pt>
                <c:pt idx="1145">
                  <c:v>9.5333330000000007</c:v>
                </c:pt>
                <c:pt idx="1146">
                  <c:v>9.5416659999999993</c:v>
                </c:pt>
                <c:pt idx="1147">
                  <c:v>9.5500000000000007</c:v>
                </c:pt>
                <c:pt idx="1148">
                  <c:v>9.5583329999999993</c:v>
                </c:pt>
                <c:pt idx="1149">
                  <c:v>9.5666670000000007</c:v>
                </c:pt>
                <c:pt idx="1150">
                  <c:v>9.5749999999999993</c:v>
                </c:pt>
                <c:pt idx="1151">
                  <c:v>9.5833329999999997</c:v>
                </c:pt>
                <c:pt idx="1152">
                  <c:v>9.591666</c:v>
                </c:pt>
                <c:pt idx="1153">
                  <c:v>9.5999990000000004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</c:v>
                </c:pt>
                <c:pt idx="1157">
                  <c:v>9.6333330000000004</c:v>
                </c:pt>
                <c:pt idx="1158">
                  <c:v>9.6416660000000007</c:v>
                </c:pt>
                <c:pt idx="1159">
                  <c:v>9.65</c:v>
                </c:pt>
                <c:pt idx="1160">
                  <c:v>9.6583330000000007</c:v>
                </c:pt>
                <c:pt idx="1161">
                  <c:v>9.6666659999999993</c:v>
                </c:pt>
                <c:pt idx="1162">
                  <c:v>9.6750000000000007</c:v>
                </c:pt>
                <c:pt idx="1163">
                  <c:v>9.6833329999999993</c:v>
                </c:pt>
                <c:pt idx="1164">
                  <c:v>9.6916670000000007</c:v>
                </c:pt>
                <c:pt idx="1165">
                  <c:v>9.6999999999999993</c:v>
                </c:pt>
                <c:pt idx="1166">
                  <c:v>9.7083329999999997</c:v>
                </c:pt>
                <c:pt idx="1167">
                  <c:v>9.716666</c:v>
                </c:pt>
                <c:pt idx="1168">
                  <c:v>9.7249990000000004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</c:v>
                </c:pt>
                <c:pt idx="1172">
                  <c:v>9.7583330000000004</c:v>
                </c:pt>
                <c:pt idx="1173">
                  <c:v>9.7666660000000007</c:v>
                </c:pt>
                <c:pt idx="1174">
                  <c:v>9.7750000000000004</c:v>
                </c:pt>
                <c:pt idx="1175">
                  <c:v>9.7833330000000007</c:v>
                </c:pt>
                <c:pt idx="1176">
                  <c:v>9.7916659999999993</c:v>
                </c:pt>
                <c:pt idx="1177">
                  <c:v>9.8000000000000007</c:v>
                </c:pt>
                <c:pt idx="1178">
                  <c:v>9.8083329999999993</c:v>
                </c:pt>
                <c:pt idx="1179">
                  <c:v>9.8166670000000007</c:v>
                </c:pt>
                <c:pt idx="1180">
                  <c:v>9.8249999999999993</c:v>
                </c:pt>
                <c:pt idx="1181">
                  <c:v>9.8333329999999997</c:v>
                </c:pt>
                <c:pt idx="1182">
                  <c:v>9.841666</c:v>
                </c:pt>
                <c:pt idx="1183">
                  <c:v>9.8499990000000004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</c:v>
                </c:pt>
                <c:pt idx="1187">
                  <c:v>9.8833330000000004</c:v>
                </c:pt>
                <c:pt idx="1188">
                  <c:v>9.8916660000000007</c:v>
                </c:pt>
                <c:pt idx="1189">
                  <c:v>9.9</c:v>
                </c:pt>
                <c:pt idx="1190">
                  <c:v>9.9083330000000007</c:v>
                </c:pt>
                <c:pt idx="1191">
                  <c:v>9.9166659999999993</c:v>
                </c:pt>
                <c:pt idx="1192">
                  <c:v>9.9250000000000007</c:v>
                </c:pt>
                <c:pt idx="1193">
                  <c:v>9.9333329999999993</c:v>
                </c:pt>
                <c:pt idx="1194">
                  <c:v>9.9416670000000007</c:v>
                </c:pt>
                <c:pt idx="1195">
                  <c:v>9.9499999999999993</c:v>
                </c:pt>
                <c:pt idx="1196">
                  <c:v>9.9583329999999997</c:v>
                </c:pt>
                <c:pt idx="1197">
                  <c:v>9.966666</c:v>
                </c:pt>
                <c:pt idx="1198">
                  <c:v>9.9749990000000004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</c:v>
                </c:pt>
                <c:pt idx="1202">
                  <c:v>10.008333</c:v>
                </c:pt>
                <c:pt idx="1203">
                  <c:v>10.016666000000001</c:v>
                </c:pt>
                <c:pt idx="1204">
                  <c:v>10.025</c:v>
                </c:pt>
                <c:pt idx="1205">
                  <c:v>10.033333000000001</c:v>
                </c:pt>
                <c:pt idx="1206">
                  <c:v>10.041665999999999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10.066667000000001</c:v>
                </c:pt>
                <c:pt idx="1210">
                  <c:v>10.074999999999999</c:v>
                </c:pt>
                <c:pt idx="1211">
                  <c:v>10.083333</c:v>
                </c:pt>
                <c:pt idx="1212">
                  <c:v>10.091666</c:v>
                </c:pt>
                <c:pt idx="1213">
                  <c:v>10.099999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</c:v>
                </c:pt>
                <c:pt idx="1217">
                  <c:v>10.133333</c:v>
                </c:pt>
                <c:pt idx="1218">
                  <c:v>10.141666000000001</c:v>
                </c:pt>
                <c:pt idx="1219">
                  <c:v>10.15</c:v>
                </c:pt>
                <c:pt idx="1220">
                  <c:v>10.158333000000001</c:v>
                </c:pt>
                <c:pt idx="1221">
                  <c:v>10.166665999999999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10.191667000000001</c:v>
                </c:pt>
                <c:pt idx="1225">
                  <c:v>10.199999999999999</c:v>
                </c:pt>
                <c:pt idx="1226">
                  <c:v>10.208333</c:v>
                </c:pt>
                <c:pt idx="1227">
                  <c:v>10.216666</c:v>
                </c:pt>
                <c:pt idx="1228">
                  <c:v>10.224999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</c:v>
                </c:pt>
                <c:pt idx="1232">
                  <c:v>10.258333</c:v>
                </c:pt>
                <c:pt idx="1233">
                  <c:v>10.266666000000001</c:v>
                </c:pt>
                <c:pt idx="1234">
                  <c:v>10.275</c:v>
                </c:pt>
                <c:pt idx="1235">
                  <c:v>10.283333000000001</c:v>
                </c:pt>
                <c:pt idx="1236">
                  <c:v>10.291665999999999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10.316667000000001</c:v>
                </c:pt>
                <c:pt idx="1240">
                  <c:v>10.324999999999999</c:v>
                </c:pt>
                <c:pt idx="1241">
                  <c:v>10.333333</c:v>
                </c:pt>
                <c:pt idx="1242">
                  <c:v>10.341666</c:v>
                </c:pt>
                <c:pt idx="1243">
                  <c:v>10.349999</c:v>
                </c:pt>
                <c:pt idx="1244">
                  <c:v>10.358333</c:v>
                </c:pt>
                <c:pt idx="1245">
                  <c:v>10.366667</c:v>
                </c:pt>
                <c:pt idx="1246">
                  <c:v>10.375</c:v>
                </c:pt>
                <c:pt idx="1247">
                  <c:v>10.383333</c:v>
                </c:pt>
                <c:pt idx="1248">
                  <c:v>10.391666000000001</c:v>
                </c:pt>
                <c:pt idx="1249">
                  <c:v>10.4</c:v>
                </c:pt>
                <c:pt idx="1250">
                  <c:v>10.408333000000001</c:v>
                </c:pt>
                <c:pt idx="1251">
                  <c:v>10.416665999999999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10.441667000000001</c:v>
                </c:pt>
                <c:pt idx="1255">
                  <c:v>10.45</c:v>
                </c:pt>
                <c:pt idx="1256">
                  <c:v>10.458333</c:v>
                </c:pt>
                <c:pt idx="1257">
                  <c:v>10.466666</c:v>
                </c:pt>
                <c:pt idx="1258">
                  <c:v>10.474999</c:v>
                </c:pt>
                <c:pt idx="1259">
                  <c:v>10.483333</c:v>
                </c:pt>
                <c:pt idx="1260">
                  <c:v>10.491667</c:v>
                </c:pt>
                <c:pt idx="1261">
                  <c:v>10.5</c:v>
                </c:pt>
                <c:pt idx="1262">
                  <c:v>10.508333</c:v>
                </c:pt>
                <c:pt idx="1263">
                  <c:v>10.516666000000001</c:v>
                </c:pt>
                <c:pt idx="1264">
                  <c:v>10.525</c:v>
                </c:pt>
                <c:pt idx="1265">
                  <c:v>10.533333000000001</c:v>
                </c:pt>
                <c:pt idx="1266">
                  <c:v>10.541665999999999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10.566667000000001</c:v>
                </c:pt>
                <c:pt idx="1270">
                  <c:v>10.574999999999999</c:v>
                </c:pt>
                <c:pt idx="1271">
                  <c:v>10.583333</c:v>
                </c:pt>
                <c:pt idx="1272">
                  <c:v>10.591666</c:v>
                </c:pt>
                <c:pt idx="1273">
                  <c:v>10.599999</c:v>
                </c:pt>
                <c:pt idx="1274">
                  <c:v>10.608333</c:v>
                </c:pt>
                <c:pt idx="1275">
                  <c:v>10.616667</c:v>
                </c:pt>
                <c:pt idx="1276">
                  <c:v>10.625</c:v>
                </c:pt>
                <c:pt idx="1277">
                  <c:v>10.633333</c:v>
                </c:pt>
                <c:pt idx="1278">
                  <c:v>10.641666000000001</c:v>
                </c:pt>
                <c:pt idx="1279">
                  <c:v>10.65</c:v>
                </c:pt>
                <c:pt idx="1280">
                  <c:v>10.658333000000001</c:v>
                </c:pt>
                <c:pt idx="1281">
                  <c:v>10.666665999999999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10.691667000000001</c:v>
                </c:pt>
                <c:pt idx="1285">
                  <c:v>10.7</c:v>
                </c:pt>
                <c:pt idx="1286">
                  <c:v>10.708333</c:v>
                </c:pt>
                <c:pt idx="1287">
                  <c:v>10.716666</c:v>
                </c:pt>
                <c:pt idx="1288">
                  <c:v>10.724999</c:v>
                </c:pt>
                <c:pt idx="1289">
                  <c:v>10.733333</c:v>
                </c:pt>
                <c:pt idx="1290">
                  <c:v>10.741667</c:v>
                </c:pt>
                <c:pt idx="1291">
                  <c:v>10.75</c:v>
                </c:pt>
                <c:pt idx="1292">
                  <c:v>10.758333</c:v>
                </c:pt>
                <c:pt idx="1293">
                  <c:v>10.766666000000001</c:v>
                </c:pt>
                <c:pt idx="1294">
                  <c:v>10.775</c:v>
                </c:pt>
                <c:pt idx="1295">
                  <c:v>10.783333000000001</c:v>
                </c:pt>
                <c:pt idx="1296">
                  <c:v>10.791665999999999</c:v>
                </c:pt>
                <c:pt idx="1297">
                  <c:v>10.8</c:v>
                </c:pt>
                <c:pt idx="1298">
                  <c:v>10.808332999999999</c:v>
                </c:pt>
                <c:pt idx="1299">
                  <c:v>10.816667000000001</c:v>
                </c:pt>
                <c:pt idx="1300">
                  <c:v>10.824999999999999</c:v>
                </c:pt>
                <c:pt idx="1301">
                  <c:v>10.833333</c:v>
                </c:pt>
                <c:pt idx="1302">
                  <c:v>10.841666</c:v>
                </c:pt>
                <c:pt idx="1303">
                  <c:v>10.849999</c:v>
                </c:pt>
                <c:pt idx="1304">
                  <c:v>10.858333</c:v>
                </c:pt>
                <c:pt idx="1305">
                  <c:v>10.866667</c:v>
                </c:pt>
                <c:pt idx="1306">
                  <c:v>10.875</c:v>
                </c:pt>
                <c:pt idx="1307">
                  <c:v>10.883333</c:v>
                </c:pt>
                <c:pt idx="1308">
                  <c:v>10.891666000000001</c:v>
                </c:pt>
                <c:pt idx="1309">
                  <c:v>10.9</c:v>
                </c:pt>
                <c:pt idx="1310">
                  <c:v>10.908333000000001</c:v>
                </c:pt>
                <c:pt idx="1311">
                  <c:v>10.916665999999999</c:v>
                </c:pt>
                <c:pt idx="1312">
                  <c:v>10.925000000000001</c:v>
                </c:pt>
                <c:pt idx="1313">
                  <c:v>10.933332999999999</c:v>
                </c:pt>
                <c:pt idx="1314">
                  <c:v>10.941667000000001</c:v>
                </c:pt>
                <c:pt idx="1315">
                  <c:v>10.95</c:v>
                </c:pt>
                <c:pt idx="1316">
                  <c:v>10.958333</c:v>
                </c:pt>
                <c:pt idx="1317">
                  <c:v>10.966666</c:v>
                </c:pt>
                <c:pt idx="1318">
                  <c:v>10.974999</c:v>
                </c:pt>
                <c:pt idx="1319">
                  <c:v>10.983333</c:v>
                </c:pt>
                <c:pt idx="1320">
                  <c:v>10.991667</c:v>
                </c:pt>
                <c:pt idx="1321">
                  <c:v>11</c:v>
                </c:pt>
                <c:pt idx="1322">
                  <c:v>11.008333</c:v>
                </c:pt>
                <c:pt idx="1323">
                  <c:v>11.016666000000001</c:v>
                </c:pt>
                <c:pt idx="1324">
                  <c:v>11.025</c:v>
                </c:pt>
                <c:pt idx="1325">
                  <c:v>11.033333000000001</c:v>
                </c:pt>
                <c:pt idx="1326">
                  <c:v>11.041665999999999</c:v>
                </c:pt>
                <c:pt idx="1327">
                  <c:v>11.05</c:v>
                </c:pt>
                <c:pt idx="1328">
                  <c:v>11.058332999999999</c:v>
                </c:pt>
                <c:pt idx="1329">
                  <c:v>11.066667000000001</c:v>
                </c:pt>
                <c:pt idx="1330">
                  <c:v>11.074999999999999</c:v>
                </c:pt>
                <c:pt idx="1331">
                  <c:v>11.083333</c:v>
                </c:pt>
                <c:pt idx="1332">
                  <c:v>11.091666</c:v>
                </c:pt>
                <c:pt idx="1333">
                  <c:v>11.099999</c:v>
                </c:pt>
                <c:pt idx="1334">
                  <c:v>11.108333</c:v>
                </c:pt>
                <c:pt idx="1335">
                  <c:v>11.116667</c:v>
                </c:pt>
                <c:pt idx="1336">
                  <c:v>11.125</c:v>
                </c:pt>
                <c:pt idx="1337">
                  <c:v>11.133333</c:v>
                </c:pt>
                <c:pt idx="1338">
                  <c:v>11.141666000000001</c:v>
                </c:pt>
                <c:pt idx="1339">
                  <c:v>11.15</c:v>
                </c:pt>
                <c:pt idx="1340">
                  <c:v>11.158333000000001</c:v>
                </c:pt>
                <c:pt idx="1341">
                  <c:v>11.166665999999999</c:v>
                </c:pt>
                <c:pt idx="1342">
                  <c:v>11.175000000000001</c:v>
                </c:pt>
                <c:pt idx="1343">
                  <c:v>11.183332999999999</c:v>
                </c:pt>
                <c:pt idx="1344">
                  <c:v>11.191667000000001</c:v>
                </c:pt>
                <c:pt idx="1345">
                  <c:v>11.2</c:v>
                </c:pt>
                <c:pt idx="1346">
                  <c:v>11.208333</c:v>
                </c:pt>
                <c:pt idx="1347">
                  <c:v>11.216666</c:v>
                </c:pt>
                <c:pt idx="1348">
                  <c:v>11.224999</c:v>
                </c:pt>
                <c:pt idx="1349">
                  <c:v>11.233333</c:v>
                </c:pt>
                <c:pt idx="1350">
                  <c:v>11.241667</c:v>
                </c:pt>
                <c:pt idx="1351">
                  <c:v>11.25</c:v>
                </c:pt>
                <c:pt idx="1352">
                  <c:v>11.258333</c:v>
                </c:pt>
                <c:pt idx="1353">
                  <c:v>11.266666000000001</c:v>
                </c:pt>
                <c:pt idx="1354">
                  <c:v>11.275</c:v>
                </c:pt>
                <c:pt idx="1355">
                  <c:v>11.283333000000001</c:v>
                </c:pt>
                <c:pt idx="1356">
                  <c:v>11.291665999999999</c:v>
                </c:pt>
                <c:pt idx="1357">
                  <c:v>11.299999</c:v>
                </c:pt>
                <c:pt idx="1358">
                  <c:v>11.308332999999999</c:v>
                </c:pt>
                <c:pt idx="1359">
                  <c:v>11.316667000000001</c:v>
                </c:pt>
                <c:pt idx="1360">
                  <c:v>11.324999999999999</c:v>
                </c:pt>
                <c:pt idx="1361">
                  <c:v>11.333333</c:v>
                </c:pt>
                <c:pt idx="1362">
                  <c:v>11.341666</c:v>
                </c:pt>
                <c:pt idx="1363">
                  <c:v>11.349999</c:v>
                </c:pt>
                <c:pt idx="1364">
                  <c:v>11.358333</c:v>
                </c:pt>
                <c:pt idx="1365">
                  <c:v>11.366667</c:v>
                </c:pt>
                <c:pt idx="1366">
                  <c:v>11.375</c:v>
                </c:pt>
                <c:pt idx="1367">
                  <c:v>11.383333</c:v>
                </c:pt>
                <c:pt idx="1368">
                  <c:v>11.391666000000001</c:v>
                </c:pt>
                <c:pt idx="1369">
                  <c:v>11.4</c:v>
                </c:pt>
                <c:pt idx="1370">
                  <c:v>11.408333000000001</c:v>
                </c:pt>
                <c:pt idx="1371">
                  <c:v>11.416665999999999</c:v>
                </c:pt>
                <c:pt idx="1372">
                  <c:v>11.424999</c:v>
                </c:pt>
                <c:pt idx="1373">
                  <c:v>11.433332999999999</c:v>
                </c:pt>
                <c:pt idx="1374">
                  <c:v>11.441667000000001</c:v>
                </c:pt>
                <c:pt idx="1375">
                  <c:v>11.45</c:v>
                </c:pt>
                <c:pt idx="1376">
                  <c:v>11.458333</c:v>
                </c:pt>
                <c:pt idx="1377">
                  <c:v>11.466666</c:v>
                </c:pt>
                <c:pt idx="1378">
                  <c:v>11.474999</c:v>
                </c:pt>
                <c:pt idx="1379">
                  <c:v>11.483333</c:v>
                </c:pt>
                <c:pt idx="1380">
                  <c:v>11.491667</c:v>
                </c:pt>
                <c:pt idx="1381">
                  <c:v>11.5</c:v>
                </c:pt>
                <c:pt idx="1382">
                  <c:v>11.508333</c:v>
                </c:pt>
                <c:pt idx="1383">
                  <c:v>11.516666000000001</c:v>
                </c:pt>
                <c:pt idx="1384">
                  <c:v>11.525</c:v>
                </c:pt>
                <c:pt idx="1385">
                  <c:v>11.533333000000001</c:v>
                </c:pt>
                <c:pt idx="1386">
                  <c:v>11.541665999999999</c:v>
                </c:pt>
                <c:pt idx="1387">
                  <c:v>11.549999</c:v>
                </c:pt>
                <c:pt idx="1388">
                  <c:v>11.558332999999999</c:v>
                </c:pt>
                <c:pt idx="1389">
                  <c:v>11.566667000000001</c:v>
                </c:pt>
                <c:pt idx="1390">
                  <c:v>11.574999999999999</c:v>
                </c:pt>
                <c:pt idx="1391">
                  <c:v>11.583333</c:v>
                </c:pt>
                <c:pt idx="1392">
                  <c:v>11.591666</c:v>
                </c:pt>
                <c:pt idx="1393">
                  <c:v>11.599999</c:v>
                </c:pt>
                <c:pt idx="1394">
                  <c:v>11.608333</c:v>
                </c:pt>
                <c:pt idx="1395">
                  <c:v>11.616667</c:v>
                </c:pt>
                <c:pt idx="1396">
                  <c:v>11.625</c:v>
                </c:pt>
                <c:pt idx="1397">
                  <c:v>11.633333</c:v>
                </c:pt>
                <c:pt idx="1398">
                  <c:v>11.641666000000001</c:v>
                </c:pt>
                <c:pt idx="1399">
                  <c:v>11.65</c:v>
                </c:pt>
                <c:pt idx="1400">
                  <c:v>11.658333000000001</c:v>
                </c:pt>
                <c:pt idx="1401">
                  <c:v>11.666665999999999</c:v>
                </c:pt>
                <c:pt idx="1402">
                  <c:v>11.674999</c:v>
                </c:pt>
                <c:pt idx="1403">
                  <c:v>11.683332999999999</c:v>
                </c:pt>
                <c:pt idx="1404">
                  <c:v>11.691667000000001</c:v>
                </c:pt>
                <c:pt idx="1405">
                  <c:v>11.7</c:v>
                </c:pt>
                <c:pt idx="1406">
                  <c:v>11.708333</c:v>
                </c:pt>
                <c:pt idx="1407">
                  <c:v>11.716666</c:v>
                </c:pt>
                <c:pt idx="1408">
                  <c:v>11.724999</c:v>
                </c:pt>
                <c:pt idx="1409">
                  <c:v>11.733333</c:v>
                </c:pt>
                <c:pt idx="1410">
                  <c:v>11.741667</c:v>
                </c:pt>
                <c:pt idx="1411">
                  <c:v>11.75</c:v>
                </c:pt>
                <c:pt idx="1412">
                  <c:v>11.758333</c:v>
                </c:pt>
                <c:pt idx="1413">
                  <c:v>11.766666000000001</c:v>
                </c:pt>
                <c:pt idx="1414">
                  <c:v>11.775</c:v>
                </c:pt>
                <c:pt idx="1415">
                  <c:v>11.783333000000001</c:v>
                </c:pt>
                <c:pt idx="1416">
                  <c:v>11.791665999999999</c:v>
                </c:pt>
                <c:pt idx="1417">
                  <c:v>11.799999</c:v>
                </c:pt>
                <c:pt idx="1418">
                  <c:v>11.808332999999999</c:v>
                </c:pt>
                <c:pt idx="1419">
                  <c:v>11.816667000000001</c:v>
                </c:pt>
                <c:pt idx="1420">
                  <c:v>11.824999999999999</c:v>
                </c:pt>
                <c:pt idx="1421">
                  <c:v>11.833333</c:v>
                </c:pt>
                <c:pt idx="1422">
                  <c:v>11.841666</c:v>
                </c:pt>
                <c:pt idx="1423">
                  <c:v>11.849999</c:v>
                </c:pt>
                <c:pt idx="1424">
                  <c:v>11.858333</c:v>
                </c:pt>
                <c:pt idx="1425">
                  <c:v>11.866667</c:v>
                </c:pt>
                <c:pt idx="1426">
                  <c:v>11.875</c:v>
                </c:pt>
                <c:pt idx="1427">
                  <c:v>11.883333</c:v>
                </c:pt>
                <c:pt idx="1428">
                  <c:v>11.891666000000001</c:v>
                </c:pt>
                <c:pt idx="1429">
                  <c:v>11.9</c:v>
                </c:pt>
                <c:pt idx="1430">
                  <c:v>11.908333000000001</c:v>
                </c:pt>
                <c:pt idx="1431">
                  <c:v>11.916665999999999</c:v>
                </c:pt>
                <c:pt idx="1432">
                  <c:v>11.924999</c:v>
                </c:pt>
                <c:pt idx="1433">
                  <c:v>11.933332999999999</c:v>
                </c:pt>
                <c:pt idx="1434">
                  <c:v>11.941667000000001</c:v>
                </c:pt>
                <c:pt idx="1435">
                  <c:v>11.95</c:v>
                </c:pt>
                <c:pt idx="1436">
                  <c:v>11.958333</c:v>
                </c:pt>
                <c:pt idx="1437">
                  <c:v>11.966666</c:v>
                </c:pt>
                <c:pt idx="1438">
                  <c:v>11.974999</c:v>
                </c:pt>
                <c:pt idx="1439">
                  <c:v>11.983333</c:v>
                </c:pt>
                <c:pt idx="1440">
                  <c:v>11.991667</c:v>
                </c:pt>
                <c:pt idx="1441">
                  <c:v>12</c:v>
                </c:pt>
                <c:pt idx="1442">
                  <c:v>12.008333</c:v>
                </c:pt>
                <c:pt idx="1443">
                  <c:v>12.016666000000001</c:v>
                </c:pt>
                <c:pt idx="1444">
                  <c:v>12.025</c:v>
                </c:pt>
                <c:pt idx="1445">
                  <c:v>12.033333000000001</c:v>
                </c:pt>
                <c:pt idx="1446">
                  <c:v>12.041665999999999</c:v>
                </c:pt>
                <c:pt idx="1447">
                  <c:v>12.049999</c:v>
                </c:pt>
                <c:pt idx="1448">
                  <c:v>12.058332999999999</c:v>
                </c:pt>
                <c:pt idx="1449">
                  <c:v>12.066667000000001</c:v>
                </c:pt>
                <c:pt idx="1450">
                  <c:v>12.074999999999999</c:v>
                </c:pt>
                <c:pt idx="1451">
                  <c:v>12.083333</c:v>
                </c:pt>
                <c:pt idx="1452">
                  <c:v>12.091666</c:v>
                </c:pt>
                <c:pt idx="1453">
                  <c:v>12.099999</c:v>
                </c:pt>
                <c:pt idx="1454">
                  <c:v>12.108333</c:v>
                </c:pt>
                <c:pt idx="1455">
                  <c:v>12.116667</c:v>
                </c:pt>
                <c:pt idx="1456">
                  <c:v>12.125</c:v>
                </c:pt>
                <c:pt idx="1457">
                  <c:v>12.133333</c:v>
                </c:pt>
                <c:pt idx="1458">
                  <c:v>12.141666000000001</c:v>
                </c:pt>
                <c:pt idx="1459">
                  <c:v>12.15</c:v>
                </c:pt>
                <c:pt idx="1460">
                  <c:v>12.158333000000001</c:v>
                </c:pt>
                <c:pt idx="1461">
                  <c:v>12.166665999999999</c:v>
                </c:pt>
                <c:pt idx="1462">
                  <c:v>12.174999</c:v>
                </c:pt>
                <c:pt idx="1463">
                  <c:v>12.183332999999999</c:v>
                </c:pt>
                <c:pt idx="1464">
                  <c:v>12.191667000000001</c:v>
                </c:pt>
                <c:pt idx="1465">
                  <c:v>12.2</c:v>
                </c:pt>
                <c:pt idx="1466">
                  <c:v>12.208333</c:v>
                </c:pt>
                <c:pt idx="1467">
                  <c:v>12.216666</c:v>
                </c:pt>
                <c:pt idx="1468">
                  <c:v>12.224999</c:v>
                </c:pt>
                <c:pt idx="1469">
                  <c:v>12.233333</c:v>
                </c:pt>
                <c:pt idx="1470">
                  <c:v>12.241667</c:v>
                </c:pt>
                <c:pt idx="1471">
                  <c:v>12.25</c:v>
                </c:pt>
                <c:pt idx="1472">
                  <c:v>12.258333</c:v>
                </c:pt>
                <c:pt idx="1473">
                  <c:v>12.266666000000001</c:v>
                </c:pt>
                <c:pt idx="1474">
                  <c:v>12.275</c:v>
                </c:pt>
                <c:pt idx="1475">
                  <c:v>12.283333000000001</c:v>
                </c:pt>
                <c:pt idx="1476">
                  <c:v>12.291665999999999</c:v>
                </c:pt>
                <c:pt idx="1477">
                  <c:v>12.299999</c:v>
                </c:pt>
                <c:pt idx="1478">
                  <c:v>12.308332999999999</c:v>
                </c:pt>
                <c:pt idx="1479">
                  <c:v>12.316667000000001</c:v>
                </c:pt>
                <c:pt idx="1480">
                  <c:v>12.324999999999999</c:v>
                </c:pt>
                <c:pt idx="1481">
                  <c:v>12.333333</c:v>
                </c:pt>
                <c:pt idx="1482">
                  <c:v>12.341666</c:v>
                </c:pt>
                <c:pt idx="1483">
                  <c:v>12.349999</c:v>
                </c:pt>
                <c:pt idx="1484">
                  <c:v>12.358333</c:v>
                </c:pt>
                <c:pt idx="1485">
                  <c:v>12.366667</c:v>
                </c:pt>
                <c:pt idx="1486">
                  <c:v>12.375</c:v>
                </c:pt>
                <c:pt idx="1487">
                  <c:v>12.383333</c:v>
                </c:pt>
                <c:pt idx="1488">
                  <c:v>12.391666000000001</c:v>
                </c:pt>
                <c:pt idx="1489">
                  <c:v>12.4</c:v>
                </c:pt>
                <c:pt idx="1490">
                  <c:v>12.408333000000001</c:v>
                </c:pt>
                <c:pt idx="1491">
                  <c:v>12.416665999999999</c:v>
                </c:pt>
                <c:pt idx="1492">
                  <c:v>12.424999</c:v>
                </c:pt>
                <c:pt idx="1493">
                  <c:v>12.433332999999999</c:v>
                </c:pt>
                <c:pt idx="1494">
                  <c:v>12.441667000000001</c:v>
                </c:pt>
                <c:pt idx="1495">
                  <c:v>12.45</c:v>
                </c:pt>
                <c:pt idx="1496">
                  <c:v>12.458333</c:v>
                </c:pt>
                <c:pt idx="1497">
                  <c:v>12.466666</c:v>
                </c:pt>
                <c:pt idx="1498">
                  <c:v>12.474999</c:v>
                </c:pt>
                <c:pt idx="1499">
                  <c:v>12.483333</c:v>
                </c:pt>
                <c:pt idx="1500">
                  <c:v>12.491666</c:v>
                </c:pt>
                <c:pt idx="1501">
                  <c:v>12.5</c:v>
                </c:pt>
                <c:pt idx="1502">
                  <c:v>12.508333</c:v>
                </c:pt>
                <c:pt idx="1503">
                  <c:v>12.516666000000001</c:v>
                </c:pt>
                <c:pt idx="1504">
                  <c:v>12.525</c:v>
                </c:pt>
                <c:pt idx="1505">
                  <c:v>12.533333000000001</c:v>
                </c:pt>
                <c:pt idx="1506">
                  <c:v>12.541665999999999</c:v>
                </c:pt>
                <c:pt idx="1507">
                  <c:v>12.549999</c:v>
                </c:pt>
                <c:pt idx="1508">
                  <c:v>12.558332999999999</c:v>
                </c:pt>
                <c:pt idx="1509">
                  <c:v>12.566667000000001</c:v>
                </c:pt>
                <c:pt idx="1510">
                  <c:v>12.574999999999999</c:v>
                </c:pt>
                <c:pt idx="1511">
                  <c:v>12.583333</c:v>
                </c:pt>
                <c:pt idx="1512">
                  <c:v>12.591666</c:v>
                </c:pt>
                <c:pt idx="1513">
                  <c:v>12.599999</c:v>
                </c:pt>
                <c:pt idx="1514">
                  <c:v>12.608333</c:v>
                </c:pt>
                <c:pt idx="1515">
                  <c:v>12.616666</c:v>
                </c:pt>
                <c:pt idx="1516">
                  <c:v>12.625</c:v>
                </c:pt>
                <c:pt idx="1517">
                  <c:v>12.633333</c:v>
                </c:pt>
                <c:pt idx="1518">
                  <c:v>12.641666000000001</c:v>
                </c:pt>
                <c:pt idx="1519">
                  <c:v>12.65</c:v>
                </c:pt>
                <c:pt idx="1520">
                  <c:v>12.658333000000001</c:v>
                </c:pt>
                <c:pt idx="1521">
                  <c:v>12.666665999999999</c:v>
                </c:pt>
                <c:pt idx="1522">
                  <c:v>12.674999</c:v>
                </c:pt>
                <c:pt idx="1523">
                  <c:v>12.683332999999999</c:v>
                </c:pt>
                <c:pt idx="1524">
                  <c:v>12.691667000000001</c:v>
                </c:pt>
                <c:pt idx="1525">
                  <c:v>12.7</c:v>
                </c:pt>
                <c:pt idx="1526">
                  <c:v>12.708333</c:v>
                </c:pt>
                <c:pt idx="1527">
                  <c:v>12.716666</c:v>
                </c:pt>
                <c:pt idx="1528">
                  <c:v>12.724999</c:v>
                </c:pt>
                <c:pt idx="1529">
                  <c:v>12.733333</c:v>
                </c:pt>
                <c:pt idx="1530">
                  <c:v>12.741666</c:v>
                </c:pt>
                <c:pt idx="1531">
                  <c:v>12.75</c:v>
                </c:pt>
                <c:pt idx="1532">
                  <c:v>12.758333</c:v>
                </c:pt>
                <c:pt idx="1533">
                  <c:v>12.766666000000001</c:v>
                </c:pt>
                <c:pt idx="1534">
                  <c:v>12.775</c:v>
                </c:pt>
                <c:pt idx="1535">
                  <c:v>12.783333000000001</c:v>
                </c:pt>
                <c:pt idx="1536">
                  <c:v>12.791665999999999</c:v>
                </c:pt>
                <c:pt idx="1537">
                  <c:v>12.799999</c:v>
                </c:pt>
                <c:pt idx="1538">
                  <c:v>12.808332999999999</c:v>
                </c:pt>
                <c:pt idx="1539">
                  <c:v>12.816667000000001</c:v>
                </c:pt>
                <c:pt idx="1540">
                  <c:v>12.824999999999999</c:v>
                </c:pt>
                <c:pt idx="1541">
                  <c:v>12.833333</c:v>
                </c:pt>
                <c:pt idx="1542">
                  <c:v>12.841666</c:v>
                </c:pt>
                <c:pt idx="1543">
                  <c:v>12.849999</c:v>
                </c:pt>
                <c:pt idx="1544">
                  <c:v>12.858333</c:v>
                </c:pt>
                <c:pt idx="1545">
                  <c:v>12.866666</c:v>
                </c:pt>
                <c:pt idx="1546">
                  <c:v>12.875</c:v>
                </c:pt>
                <c:pt idx="1547">
                  <c:v>12.883333</c:v>
                </c:pt>
                <c:pt idx="1548">
                  <c:v>12.891666000000001</c:v>
                </c:pt>
                <c:pt idx="1549">
                  <c:v>12.9</c:v>
                </c:pt>
                <c:pt idx="1550">
                  <c:v>12.908333000000001</c:v>
                </c:pt>
                <c:pt idx="1551">
                  <c:v>12.916665999999999</c:v>
                </c:pt>
                <c:pt idx="1552">
                  <c:v>12.924999</c:v>
                </c:pt>
                <c:pt idx="1553">
                  <c:v>12.933332999999999</c:v>
                </c:pt>
                <c:pt idx="1554">
                  <c:v>12.941667000000001</c:v>
                </c:pt>
                <c:pt idx="1555">
                  <c:v>12.95</c:v>
                </c:pt>
                <c:pt idx="1556">
                  <c:v>12.958333</c:v>
                </c:pt>
                <c:pt idx="1557">
                  <c:v>12.966666</c:v>
                </c:pt>
                <c:pt idx="1558">
                  <c:v>12.974999</c:v>
                </c:pt>
                <c:pt idx="1559">
                  <c:v>12.983333</c:v>
                </c:pt>
                <c:pt idx="1560">
                  <c:v>12.991666</c:v>
                </c:pt>
                <c:pt idx="1561">
                  <c:v>13</c:v>
                </c:pt>
                <c:pt idx="1562">
                  <c:v>13.008333</c:v>
                </c:pt>
                <c:pt idx="1563">
                  <c:v>13.016666000000001</c:v>
                </c:pt>
                <c:pt idx="1564">
                  <c:v>13.025</c:v>
                </c:pt>
                <c:pt idx="1565">
                  <c:v>13.033333000000001</c:v>
                </c:pt>
                <c:pt idx="1566">
                  <c:v>13.041665999999999</c:v>
                </c:pt>
                <c:pt idx="1567">
                  <c:v>13.049999</c:v>
                </c:pt>
                <c:pt idx="1568">
                  <c:v>13.058332999999999</c:v>
                </c:pt>
                <c:pt idx="1569">
                  <c:v>13.066667000000001</c:v>
                </c:pt>
                <c:pt idx="1570">
                  <c:v>13.074999999999999</c:v>
                </c:pt>
                <c:pt idx="1571">
                  <c:v>13.083333</c:v>
                </c:pt>
                <c:pt idx="1572">
                  <c:v>13.091666</c:v>
                </c:pt>
                <c:pt idx="1573">
                  <c:v>13.099999</c:v>
                </c:pt>
                <c:pt idx="1574">
                  <c:v>13.108333</c:v>
                </c:pt>
                <c:pt idx="1575">
                  <c:v>13.116666</c:v>
                </c:pt>
                <c:pt idx="1576">
                  <c:v>13.125</c:v>
                </c:pt>
                <c:pt idx="1577">
                  <c:v>13.133333</c:v>
                </c:pt>
                <c:pt idx="1578">
                  <c:v>13.141666000000001</c:v>
                </c:pt>
                <c:pt idx="1579">
                  <c:v>13.15</c:v>
                </c:pt>
                <c:pt idx="1580">
                  <c:v>13.158333000000001</c:v>
                </c:pt>
                <c:pt idx="1581">
                  <c:v>13.166665999999999</c:v>
                </c:pt>
                <c:pt idx="1582">
                  <c:v>13.174999</c:v>
                </c:pt>
                <c:pt idx="1583">
                  <c:v>13.183332999999999</c:v>
                </c:pt>
                <c:pt idx="1584">
                  <c:v>13.191667000000001</c:v>
                </c:pt>
                <c:pt idx="1585">
                  <c:v>13.2</c:v>
                </c:pt>
                <c:pt idx="1586">
                  <c:v>13.208333</c:v>
                </c:pt>
                <c:pt idx="1587">
                  <c:v>13.216666</c:v>
                </c:pt>
                <c:pt idx="1588">
                  <c:v>13.224999</c:v>
                </c:pt>
                <c:pt idx="1589">
                  <c:v>13.233333</c:v>
                </c:pt>
                <c:pt idx="1590">
                  <c:v>13.241666</c:v>
                </c:pt>
                <c:pt idx="1591">
                  <c:v>13.25</c:v>
                </c:pt>
                <c:pt idx="1592">
                  <c:v>13.258333</c:v>
                </c:pt>
                <c:pt idx="1593">
                  <c:v>13.266666000000001</c:v>
                </c:pt>
                <c:pt idx="1594">
                  <c:v>13.275</c:v>
                </c:pt>
                <c:pt idx="1595">
                  <c:v>13.283333000000001</c:v>
                </c:pt>
                <c:pt idx="1596">
                  <c:v>13.291665999999999</c:v>
                </c:pt>
                <c:pt idx="1597">
                  <c:v>13.299999</c:v>
                </c:pt>
                <c:pt idx="1598">
                  <c:v>13.308332999999999</c:v>
                </c:pt>
                <c:pt idx="1599">
                  <c:v>13.316667000000001</c:v>
                </c:pt>
                <c:pt idx="1600">
                  <c:v>13.324999999999999</c:v>
                </c:pt>
                <c:pt idx="1601">
                  <c:v>13.333333</c:v>
                </c:pt>
                <c:pt idx="1602">
                  <c:v>13.341666</c:v>
                </c:pt>
                <c:pt idx="1603">
                  <c:v>13.349999</c:v>
                </c:pt>
                <c:pt idx="1604">
                  <c:v>13.358333</c:v>
                </c:pt>
                <c:pt idx="1605">
                  <c:v>13.366666</c:v>
                </c:pt>
                <c:pt idx="1606">
                  <c:v>13.375</c:v>
                </c:pt>
                <c:pt idx="1607">
                  <c:v>13.383333</c:v>
                </c:pt>
                <c:pt idx="1608">
                  <c:v>13.391666000000001</c:v>
                </c:pt>
                <c:pt idx="1609">
                  <c:v>13.4</c:v>
                </c:pt>
                <c:pt idx="1610">
                  <c:v>13.408333000000001</c:v>
                </c:pt>
                <c:pt idx="1611">
                  <c:v>13.416665999999999</c:v>
                </c:pt>
                <c:pt idx="1612">
                  <c:v>13.424999</c:v>
                </c:pt>
                <c:pt idx="1613">
                  <c:v>13.433332</c:v>
                </c:pt>
                <c:pt idx="1614">
                  <c:v>13.441667000000001</c:v>
                </c:pt>
                <c:pt idx="1615">
                  <c:v>13.45</c:v>
                </c:pt>
                <c:pt idx="1616">
                  <c:v>13.458333</c:v>
                </c:pt>
                <c:pt idx="1617">
                  <c:v>13.466666</c:v>
                </c:pt>
                <c:pt idx="1618">
                  <c:v>13.474999</c:v>
                </c:pt>
                <c:pt idx="1619">
                  <c:v>13.483333</c:v>
                </c:pt>
                <c:pt idx="1620">
                  <c:v>13.491666</c:v>
                </c:pt>
                <c:pt idx="1621">
                  <c:v>13.5</c:v>
                </c:pt>
                <c:pt idx="1622">
                  <c:v>13.508333</c:v>
                </c:pt>
                <c:pt idx="1623">
                  <c:v>13.516666000000001</c:v>
                </c:pt>
                <c:pt idx="1624">
                  <c:v>13.525</c:v>
                </c:pt>
                <c:pt idx="1625">
                  <c:v>13.533333000000001</c:v>
                </c:pt>
                <c:pt idx="1626">
                  <c:v>13.541665999999999</c:v>
                </c:pt>
                <c:pt idx="1627">
                  <c:v>13.549999</c:v>
                </c:pt>
                <c:pt idx="1628">
                  <c:v>13.558332</c:v>
                </c:pt>
                <c:pt idx="1629">
                  <c:v>13.566667000000001</c:v>
                </c:pt>
                <c:pt idx="1630">
                  <c:v>13.574999999999999</c:v>
                </c:pt>
                <c:pt idx="1631">
                  <c:v>13.583333</c:v>
                </c:pt>
                <c:pt idx="1632">
                  <c:v>13.591666</c:v>
                </c:pt>
                <c:pt idx="1633">
                  <c:v>13.599999</c:v>
                </c:pt>
                <c:pt idx="1634">
                  <c:v>13.608333</c:v>
                </c:pt>
                <c:pt idx="1635">
                  <c:v>13.616666</c:v>
                </c:pt>
                <c:pt idx="1636">
                  <c:v>13.625</c:v>
                </c:pt>
                <c:pt idx="1637">
                  <c:v>13.633333</c:v>
                </c:pt>
                <c:pt idx="1638">
                  <c:v>13.641666000000001</c:v>
                </c:pt>
                <c:pt idx="1639">
                  <c:v>13.65</c:v>
                </c:pt>
                <c:pt idx="1640">
                  <c:v>13.658333000000001</c:v>
                </c:pt>
                <c:pt idx="1641">
                  <c:v>13.666665999999999</c:v>
                </c:pt>
                <c:pt idx="1642">
                  <c:v>13.674999</c:v>
                </c:pt>
                <c:pt idx="1643">
                  <c:v>13.683332</c:v>
                </c:pt>
                <c:pt idx="1644">
                  <c:v>13.691667000000001</c:v>
                </c:pt>
                <c:pt idx="1645">
                  <c:v>13.7</c:v>
                </c:pt>
                <c:pt idx="1646">
                  <c:v>13.708333</c:v>
                </c:pt>
                <c:pt idx="1647">
                  <c:v>13.716666</c:v>
                </c:pt>
                <c:pt idx="1648">
                  <c:v>13.724999</c:v>
                </c:pt>
                <c:pt idx="1649">
                  <c:v>13.733333</c:v>
                </c:pt>
                <c:pt idx="1650">
                  <c:v>13.741666</c:v>
                </c:pt>
                <c:pt idx="1651">
                  <c:v>13.75</c:v>
                </c:pt>
                <c:pt idx="1652">
                  <c:v>13.758333</c:v>
                </c:pt>
                <c:pt idx="1653">
                  <c:v>13.766666000000001</c:v>
                </c:pt>
                <c:pt idx="1654">
                  <c:v>13.775</c:v>
                </c:pt>
                <c:pt idx="1655">
                  <c:v>13.783333000000001</c:v>
                </c:pt>
                <c:pt idx="1656">
                  <c:v>13.791665999999999</c:v>
                </c:pt>
                <c:pt idx="1657">
                  <c:v>13.799999</c:v>
                </c:pt>
                <c:pt idx="1658">
                  <c:v>13.808332</c:v>
                </c:pt>
                <c:pt idx="1659">
                  <c:v>13.816667000000001</c:v>
                </c:pt>
                <c:pt idx="1660">
                  <c:v>13.824999999999999</c:v>
                </c:pt>
                <c:pt idx="1661">
                  <c:v>13.833333</c:v>
                </c:pt>
                <c:pt idx="1662">
                  <c:v>13.841666</c:v>
                </c:pt>
                <c:pt idx="1663">
                  <c:v>13.849999</c:v>
                </c:pt>
                <c:pt idx="1664">
                  <c:v>13.858333</c:v>
                </c:pt>
                <c:pt idx="1665">
                  <c:v>13.866666</c:v>
                </c:pt>
                <c:pt idx="1666">
                  <c:v>13.875</c:v>
                </c:pt>
                <c:pt idx="1667">
                  <c:v>13.883333</c:v>
                </c:pt>
                <c:pt idx="1668">
                  <c:v>13.891666000000001</c:v>
                </c:pt>
                <c:pt idx="1669">
                  <c:v>13.9</c:v>
                </c:pt>
                <c:pt idx="1670">
                  <c:v>13.908333000000001</c:v>
                </c:pt>
                <c:pt idx="1671">
                  <c:v>13.916665999999999</c:v>
                </c:pt>
                <c:pt idx="1672">
                  <c:v>13.924999</c:v>
                </c:pt>
                <c:pt idx="1673">
                  <c:v>13.933332</c:v>
                </c:pt>
                <c:pt idx="1674">
                  <c:v>13.941667000000001</c:v>
                </c:pt>
                <c:pt idx="1675">
                  <c:v>13.95</c:v>
                </c:pt>
                <c:pt idx="1676">
                  <c:v>13.958333</c:v>
                </c:pt>
                <c:pt idx="1677">
                  <c:v>13.966666</c:v>
                </c:pt>
                <c:pt idx="1678">
                  <c:v>13.974999</c:v>
                </c:pt>
                <c:pt idx="1679">
                  <c:v>13.983333</c:v>
                </c:pt>
                <c:pt idx="1680">
                  <c:v>13.991666</c:v>
                </c:pt>
                <c:pt idx="1681">
                  <c:v>14</c:v>
                </c:pt>
                <c:pt idx="1682">
                  <c:v>14.008333</c:v>
                </c:pt>
                <c:pt idx="1683">
                  <c:v>14.016666000000001</c:v>
                </c:pt>
                <c:pt idx="1684">
                  <c:v>14.025</c:v>
                </c:pt>
                <c:pt idx="1685">
                  <c:v>14.033333000000001</c:v>
                </c:pt>
                <c:pt idx="1686">
                  <c:v>14.041665999999999</c:v>
                </c:pt>
                <c:pt idx="1687">
                  <c:v>14.049999</c:v>
                </c:pt>
                <c:pt idx="1688">
                  <c:v>14.058332</c:v>
                </c:pt>
                <c:pt idx="1689">
                  <c:v>14.066667000000001</c:v>
                </c:pt>
                <c:pt idx="1690">
                  <c:v>14.074999999999999</c:v>
                </c:pt>
                <c:pt idx="1691">
                  <c:v>14.083333</c:v>
                </c:pt>
                <c:pt idx="1692">
                  <c:v>14.091666</c:v>
                </c:pt>
                <c:pt idx="1693">
                  <c:v>14.099999</c:v>
                </c:pt>
                <c:pt idx="1694">
                  <c:v>14.108333</c:v>
                </c:pt>
                <c:pt idx="1695">
                  <c:v>14.116666</c:v>
                </c:pt>
                <c:pt idx="1696">
                  <c:v>14.125</c:v>
                </c:pt>
                <c:pt idx="1697">
                  <c:v>14.133333</c:v>
                </c:pt>
                <c:pt idx="1698">
                  <c:v>14.141666000000001</c:v>
                </c:pt>
                <c:pt idx="1699">
                  <c:v>14.15</c:v>
                </c:pt>
                <c:pt idx="1700">
                  <c:v>14.158333000000001</c:v>
                </c:pt>
                <c:pt idx="1701">
                  <c:v>14.166665999999999</c:v>
                </c:pt>
                <c:pt idx="1702">
                  <c:v>14.174999</c:v>
                </c:pt>
                <c:pt idx="1703">
                  <c:v>14.183332</c:v>
                </c:pt>
                <c:pt idx="1704">
                  <c:v>14.191667000000001</c:v>
                </c:pt>
                <c:pt idx="1705">
                  <c:v>14.2</c:v>
                </c:pt>
                <c:pt idx="1706">
                  <c:v>14.208333</c:v>
                </c:pt>
                <c:pt idx="1707">
                  <c:v>14.216666</c:v>
                </c:pt>
                <c:pt idx="1708">
                  <c:v>14.224999</c:v>
                </c:pt>
                <c:pt idx="1709">
                  <c:v>14.233333</c:v>
                </c:pt>
                <c:pt idx="1710">
                  <c:v>14.241666</c:v>
                </c:pt>
                <c:pt idx="1711">
                  <c:v>14.25</c:v>
                </c:pt>
                <c:pt idx="1712">
                  <c:v>14.258333</c:v>
                </c:pt>
                <c:pt idx="1713">
                  <c:v>14.266666000000001</c:v>
                </c:pt>
                <c:pt idx="1714">
                  <c:v>14.275</c:v>
                </c:pt>
                <c:pt idx="1715">
                  <c:v>14.283333000000001</c:v>
                </c:pt>
                <c:pt idx="1716">
                  <c:v>14.291665999999999</c:v>
                </c:pt>
                <c:pt idx="1717">
                  <c:v>14.299999</c:v>
                </c:pt>
                <c:pt idx="1718">
                  <c:v>14.308332</c:v>
                </c:pt>
                <c:pt idx="1719">
                  <c:v>14.316667000000001</c:v>
                </c:pt>
                <c:pt idx="1720">
                  <c:v>14.324999999999999</c:v>
                </c:pt>
                <c:pt idx="1721">
                  <c:v>14.333333</c:v>
                </c:pt>
                <c:pt idx="1722">
                  <c:v>14.341666</c:v>
                </c:pt>
                <c:pt idx="1723">
                  <c:v>14.349999</c:v>
                </c:pt>
                <c:pt idx="1724">
                  <c:v>14.358333</c:v>
                </c:pt>
                <c:pt idx="1725">
                  <c:v>14.366666</c:v>
                </c:pt>
                <c:pt idx="1726">
                  <c:v>14.375</c:v>
                </c:pt>
                <c:pt idx="1727">
                  <c:v>14.383333</c:v>
                </c:pt>
                <c:pt idx="1728">
                  <c:v>14.391666000000001</c:v>
                </c:pt>
                <c:pt idx="1729">
                  <c:v>14.4</c:v>
                </c:pt>
                <c:pt idx="1730">
                  <c:v>14.408333000000001</c:v>
                </c:pt>
                <c:pt idx="1731">
                  <c:v>14.416665999999999</c:v>
                </c:pt>
                <c:pt idx="1732">
                  <c:v>14.424999</c:v>
                </c:pt>
                <c:pt idx="1733">
                  <c:v>14.433332</c:v>
                </c:pt>
                <c:pt idx="1734">
                  <c:v>14.441667000000001</c:v>
                </c:pt>
                <c:pt idx="1735">
                  <c:v>14.45</c:v>
                </c:pt>
                <c:pt idx="1736">
                  <c:v>14.458333</c:v>
                </c:pt>
                <c:pt idx="1737">
                  <c:v>14.466666</c:v>
                </c:pt>
                <c:pt idx="1738">
                  <c:v>14.474999</c:v>
                </c:pt>
                <c:pt idx="1739">
                  <c:v>14.483333</c:v>
                </c:pt>
                <c:pt idx="1740">
                  <c:v>14.491666</c:v>
                </c:pt>
                <c:pt idx="1741">
                  <c:v>14.5</c:v>
                </c:pt>
                <c:pt idx="1742">
                  <c:v>14.508333</c:v>
                </c:pt>
                <c:pt idx="1743">
                  <c:v>14.516666000000001</c:v>
                </c:pt>
                <c:pt idx="1744">
                  <c:v>14.525</c:v>
                </c:pt>
                <c:pt idx="1745">
                  <c:v>14.533333000000001</c:v>
                </c:pt>
                <c:pt idx="1746">
                  <c:v>14.541665999999999</c:v>
                </c:pt>
                <c:pt idx="1747">
                  <c:v>14.549999</c:v>
                </c:pt>
                <c:pt idx="1748">
                  <c:v>14.558332</c:v>
                </c:pt>
                <c:pt idx="1749">
                  <c:v>14.566667000000001</c:v>
                </c:pt>
                <c:pt idx="1750">
                  <c:v>14.574999999999999</c:v>
                </c:pt>
                <c:pt idx="1751">
                  <c:v>14.583333</c:v>
                </c:pt>
                <c:pt idx="1752">
                  <c:v>14.591666</c:v>
                </c:pt>
                <c:pt idx="1753">
                  <c:v>14.599999</c:v>
                </c:pt>
                <c:pt idx="1754">
                  <c:v>14.608333</c:v>
                </c:pt>
                <c:pt idx="1755">
                  <c:v>14.616666</c:v>
                </c:pt>
                <c:pt idx="1756">
                  <c:v>14.624999000000001</c:v>
                </c:pt>
                <c:pt idx="1757">
                  <c:v>14.633333</c:v>
                </c:pt>
                <c:pt idx="1758">
                  <c:v>14.641666000000001</c:v>
                </c:pt>
                <c:pt idx="1759">
                  <c:v>14.65</c:v>
                </c:pt>
                <c:pt idx="1760">
                  <c:v>14.658333000000001</c:v>
                </c:pt>
                <c:pt idx="1761">
                  <c:v>14.666665999999999</c:v>
                </c:pt>
                <c:pt idx="1762">
                  <c:v>14.674999</c:v>
                </c:pt>
                <c:pt idx="1763">
                  <c:v>14.683332</c:v>
                </c:pt>
                <c:pt idx="1764">
                  <c:v>14.691667000000001</c:v>
                </c:pt>
                <c:pt idx="1765">
                  <c:v>14.7</c:v>
                </c:pt>
                <c:pt idx="1766">
                  <c:v>14.708333</c:v>
                </c:pt>
                <c:pt idx="1767">
                  <c:v>14.716666</c:v>
                </c:pt>
                <c:pt idx="1768">
                  <c:v>14.724999</c:v>
                </c:pt>
                <c:pt idx="1769">
                  <c:v>14.733333</c:v>
                </c:pt>
                <c:pt idx="1770">
                  <c:v>14.741666</c:v>
                </c:pt>
                <c:pt idx="1771">
                  <c:v>14.749999000000001</c:v>
                </c:pt>
                <c:pt idx="1772">
                  <c:v>14.758333</c:v>
                </c:pt>
                <c:pt idx="1773">
                  <c:v>14.766666000000001</c:v>
                </c:pt>
                <c:pt idx="1774">
                  <c:v>14.775</c:v>
                </c:pt>
                <c:pt idx="1775">
                  <c:v>14.783333000000001</c:v>
                </c:pt>
                <c:pt idx="1776">
                  <c:v>14.791665999999999</c:v>
                </c:pt>
                <c:pt idx="1777">
                  <c:v>14.799999</c:v>
                </c:pt>
                <c:pt idx="1778">
                  <c:v>14.808332</c:v>
                </c:pt>
                <c:pt idx="1779">
                  <c:v>14.816667000000001</c:v>
                </c:pt>
                <c:pt idx="1780">
                  <c:v>14.824999999999999</c:v>
                </c:pt>
                <c:pt idx="1781">
                  <c:v>14.833333</c:v>
                </c:pt>
                <c:pt idx="1782">
                  <c:v>14.841666</c:v>
                </c:pt>
                <c:pt idx="1783">
                  <c:v>14.849999</c:v>
                </c:pt>
                <c:pt idx="1784">
                  <c:v>14.858333</c:v>
                </c:pt>
                <c:pt idx="1785">
                  <c:v>14.866666</c:v>
                </c:pt>
                <c:pt idx="1786">
                  <c:v>14.874999000000001</c:v>
                </c:pt>
                <c:pt idx="1787">
                  <c:v>14.883333</c:v>
                </c:pt>
                <c:pt idx="1788">
                  <c:v>14.891666000000001</c:v>
                </c:pt>
                <c:pt idx="1789">
                  <c:v>14.9</c:v>
                </c:pt>
                <c:pt idx="1790">
                  <c:v>14.908333000000001</c:v>
                </c:pt>
                <c:pt idx="1791">
                  <c:v>14.916665999999999</c:v>
                </c:pt>
                <c:pt idx="1792">
                  <c:v>14.924999</c:v>
                </c:pt>
                <c:pt idx="1793">
                  <c:v>14.933332</c:v>
                </c:pt>
                <c:pt idx="1794">
                  <c:v>14.941667000000001</c:v>
                </c:pt>
                <c:pt idx="1795">
                  <c:v>14.95</c:v>
                </c:pt>
                <c:pt idx="1796">
                  <c:v>14.958333</c:v>
                </c:pt>
                <c:pt idx="1797">
                  <c:v>14.966666</c:v>
                </c:pt>
                <c:pt idx="1798">
                  <c:v>14.974999</c:v>
                </c:pt>
                <c:pt idx="1799">
                  <c:v>14.983333</c:v>
                </c:pt>
                <c:pt idx="1800">
                  <c:v>14.991666</c:v>
                </c:pt>
                <c:pt idx="1801">
                  <c:v>14.999999000000001</c:v>
                </c:pt>
                <c:pt idx="1802">
                  <c:v>15.008333</c:v>
                </c:pt>
                <c:pt idx="1803">
                  <c:v>15.016666000000001</c:v>
                </c:pt>
                <c:pt idx="1804">
                  <c:v>15.025</c:v>
                </c:pt>
                <c:pt idx="1805">
                  <c:v>15.033333000000001</c:v>
                </c:pt>
                <c:pt idx="1806">
                  <c:v>15.041665999999999</c:v>
                </c:pt>
                <c:pt idx="1807">
                  <c:v>15.049999</c:v>
                </c:pt>
                <c:pt idx="1808">
                  <c:v>15.058332</c:v>
                </c:pt>
                <c:pt idx="1809">
                  <c:v>15.066667000000001</c:v>
                </c:pt>
                <c:pt idx="1810">
                  <c:v>15.074999999999999</c:v>
                </c:pt>
                <c:pt idx="1811">
                  <c:v>15.083333</c:v>
                </c:pt>
                <c:pt idx="1812">
                  <c:v>15.091666</c:v>
                </c:pt>
                <c:pt idx="1813">
                  <c:v>15.099999</c:v>
                </c:pt>
                <c:pt idx="1814">
                  <c:v>15.108333</c:v>
                </c:pt>
                <c:pt idx="1815">
                  <c:v>15.116666</c:v>
                </c:pt>
                <c:pt idx="1816">
                  <c:v>15.124999000000001</c:v>
                </c:pt>
                <c:pt idx="1817">
                  <c:v>15.133333</c:v>
                </c:pt>
                <c:pt idx="1818">
                  <c:v>15.141666000000001</c:v>
                </c:pt>
                <c:pt idx="1819">
                  <c:v>15.15</c:v>
                </c:pt>
                <c:pt idx="1820">
                  <c:v>15.158333000000001</c:v>
                </c:pt>
                <c:pt idx="1821">
                  <c:v>15.166665999999999</c:v>
                </c:pt>
                <c:pt idx="1822">
                  <c:v>15.174999</c:v>
                </c:pt>
                <c:pt idx="1823">
                  <c:v>15.183332</c:v>
                </c:pt>
                <c:pt idx="1824">
                  <c:v>15.191667000000001</c:v>
                </c:pt>
                <c:pt idx="1825">
                  <c:v>15.2</c:v>
                </c:pt>
                <c:pt idx="1826">
                  <c:v>15.208333</c:v>
                </c:pt>
                <c:pt idx="1827">
                  <c:v>15.216666</c:v>
                </c:pt>
                <c:pt idx="1828">
                  <c:v>15.224999</c:v>
                </c:pt>
                <c:pt idx="1829">
                  <c:v>15.233333</c:v>
                </c:pt>
                <c:pt idx="1830">
                  <c:v>15.241666</c:v>
                </c:pt>
                <c:pt idx="1831">
                  <c:v>15.249999000000001</c:v>
                </c:pt>
                <c:pt idx="1832">
                  <c:v>15.258333</c:v>
                </c:pt>
                <c:pt idx="1833">
                  <c:v>15.266666000000001</c:v>
                </c:pt>
                <c:pt idx="1834">
                  <c:v>15.275</c:v>
                </c:pt>
                <c:pt idx="1835">
                  <c:v>15.283333000000001</c:v>
                </c:pt>
                <c:pt idx="1836">
                  <c:v>15.291665999999999</c:v>
                </c:pt>
                <c:pt idx="1837">
                  <c:v>15.299999</c:v>
                </c:pt>
                <c:pt idx="1838">
                  <c:v>15.308332</c:v>
                </c:pt>
                <c:pt idx="1839">
                  <c:v>15.316667000000001</c:v>
                </c:pt>
                <c:pt idx="1840">
                  <c:v>15.324999999999999</c:v>
                </c:pt>
                <c:pt idx="1841">
                  <c:v>15.333333</c:v>
                </c:pt>
                <c:pt idx="1842">
                  <c:v>15.341666</c:v>
                </c:pt>
                <c:pt idx="1843">
                  <c:v>15.349999</c:v>
                </c:pt>
                <c:pt idx="1844">
                  <c:v>15.358333</c:v>
                </c:pt>
                <c:pt idx="1845">
                  <c:v>15.366666</c:v>
                </c:pt>
                <c:pt idx="1846">
                  <c:v>15.374999000000001</c:v>
                </c:pt>
                <c:pt idx="1847">
                  <c:v>15.383333</c:v>
                </c:pt>
                <c:pt idx="1848">
                  <c:v>15.391666000000001</c:v>
                </c:pt>
                <c:pt idx="1849">
                  <c:v>15.4</c:v>
                </c:pt>
                <c:pt idx="1850">
                  <c:v>15.408333000000001</c:v>
                </c:pt>
                <c:pt idx="1851">
                  <c:v>15.416665999999999</c:v>
                </c:pt>
                <c:pt idx="1852">
                  <c:v>15.424999</c:v>
                </c:pt>
                <c:pt idx="1853">
                  <c:v>15.433332</c:v>
                </c:pt>
                <c:pt idx="1854">
                  <c:v>15.441667000000001</c:v>
                </c:pt>
                <c:pt idx="1855">
                  <c:v>15.45</c:v>
                </c:pt>
                <c:pt idx="1856">
                  <c:v>15.458333</c:v>
                </c:pt>
                <c:pt idx="1857">
                  <c:v>15.466666</c:v>
                </c:pt>
                <c:pt idx="1858">
                  <c:v>15.474999</c:v>
                </c:pt>
                <c:pt idx="1859">
                  <c:v>15.483333</c:v>
                </c:pt>
                <c:pt idx="1860">
                  <c:v>15.491666</c:v>
                </c:pt>
                <c:pt idx="1861">
                  <c:v>15.499999000000001</c:v>
                </c:pt>
                <c:pt idx="1862">
                  <c:v>15.508333</c:v>
                </c:pt>
                <c:pt idx="1863">
                  <c:v>15.516666000000001</c:v>
                </c:pt>
                <c:pt idx="1864">
                  <c:v>15.525</c:v>
                </c:pt>
                <c:pt idx="1865">
                  <c:v>15.533333000000001</c:v>
                </c:pt>
                <c:pt idx="1866">
                  <c:v>15.541665999999999</c:v>
                </c:pt>
                <c:pt idx="1867">
                  <c:v>15.549999</c:v>
                </c:pt>
                <c:pt idx="1868">
                  <c:v>15.558332</c:v>
                </c:pt>
                <c:pt idx="1869">
                  <c:v>15.566666</c:v>
                </c:pt>
                <c:pt idx="1870">
                  <c:v>15.574999999999999</c:v>
                </c:pt>
                <c:pt idx="1871">
                  <c:v>15.583333</c:v>
                </c:pt>
                <c:pt idx="1872">
                  <c:v>15.591666</c:v>
                </c:pt>
                <c:pt idx="1873">
                  <c:v>15.599999</c:v>
                </c:pt>
                <c:pt idx="1874">
                  <c:v>15.608333</c:v>
                </c:pt>
                <c:pt idx="1875">
                  <c:v>15.616666</c:v>
                </c:pt>
                <c:pt idx="1876">
                  <c:v>15.624999000000001</c:v>
                </c:pt>
                <c:pt idx="1877">
                  <c:v>15.633333</c:v>
                </c:pt>
                <c:pt idx="1878">
                  <c:v>15.641666000000001</c:v>
                </c:pt>
                <c:pt idx="1879">
                  <c:v>15.65</c:v>
                </c:pt>
                <c:pt idx="1880">
                  <c:v>15.658333000000001</c:v>
                </c:pt>
                <c:pt idx="1881">
                  <c:v>15.666665999999999</c:v>
                </c:pt>
                <c:pt idx="1882">
                  <c:v>15.674999</c:v>
                </c:pt>
                <c:pt idx="1883">
                  <c:v>15.683332</c:v>
                </c:pt>
                <c:pt idx="1884">
                  <c:v>15.691666</c:v>
                </c:pt>
                <c:pt idx="1885">
                  <c:v>15.7</c:v>
                </c:pt>
                <c:pt idx="1886">
                  <c:v>15.708333</c:v>
                </c:pt>
                <c:pt idx="1887">
                  <c:v>15.716666</c:v>
                </c:pt>
                <c:pt idx="1888">
                  <c:v>15.724999</c:v>
                </c:pt>
                <c:pt idx="1889">
                  <c:v>15.733333</c:v>
                </c:pt>
                <c:pt idx="1890">
                  <c:v>15.741666</c:v>
                </c:pt>
                <c:pt idx="1891">
                  <c:v>15.749999000000001</c:v>
                </c:pt>
                <c:pt idx="1892">
                  <c:v>15.758333</c:v>
                </c:pt>
                <c:pt idx="1893">
                  <c:v>15.766666000000001</c:v>
                </c:pt>
                <c:pt idx="1894">
                  <c:v>15.775</c:v>
                </c:pt>
                <c:pt idx="1895">
                  <c:v>15.783333000000001</c:v>
                </c:pt>
                <c:pt idx="1896">
                  <c:v>15.791665999999999</c:v>
                </c:pt>
                <c:pt idx="1897">
                  <c:v>15.799999</c:v>
                </c:pt>
                <c:pt idx="1898">
                  <c:v>15.808332</c:v>
                </c:pt>
                <c:pt idx="1899">
                  <c:v>15.816666</c:v>
                </c:pt>
                <c:pt idx="1900">
                  <c:v>15.824999999999999</c:v>
                </c:pt>
                <c:pt idx="1901">
                  <c:v>15.833333</c:v>
                </c:pt>
                <c:pt idx="1902">
                  <c:v>15.841666</c:v>
                </c:pt>
                <c:pt idx="1903">
                  <c:v>15.849999</c:v>
                </c:pt>
                <c:pt idx="1904">
                  <c:v>15.858333</c:v>
                </c:pt>
                <c:pt idx="1905">
                  <c:v>15.866666</c:v>
                </c:pt>
                <c:pt idx="1906">
                  <c:v>15.874999000000001</c:v>
                </c:pt>
                <c:pt idx="1907">
                  <c:v>15.883333</c:v>
                </c:pt>
                <c:pt idx="1908">
                  <c:v>15.891666000000001</c:v>
                </c:pt>
                <c:pt idx="1909">
                  <c:v>15.9</c:v>
                </c:pt>
                <c:pt idx="1910">
                  <c:v>15.908333000000001</c:v>
                </c:pt>
                <c:pt idx="1911">
                  <c:v>15.916665999999999</c:v>
                </c:pt>
                <c:pt idx="1912">
                  <c:v>15.924999</c:v>
                </c:pt>
                <c:pt idx="1913">
                  <c:v>15.933332</c:v>
                </c:pt>
                <c:pt idx="1914">
                  <c:v>15.941666</c:v>
                </c:pt>
                <c:pt idx="1915">
                  <c:v>15.95</c:v>
                </c:pt>
                <c:pt idx="1916">
                  <c:v>15.958333</c:v>
                </c:pt>
                <c:pt idx="1917">
                  <c:v>15.966666</c:v>
                </c:pt>
                <c:pt idx="1918">
                  <c:v>15.974999</c:v>
                </c:pt>
                <c:pt idx="1919">
                  <c:v>15.983333</c:v>
                </c:pt>
                <c:pt idx="1920">
                  <c:v>15.991666</c:v>
                </c:pt>
                <c:pt idx="1921">
                  <c:v>15.999999000000001</c:v>
                </c:pt>
                <c:pt idx="1922">
                  <c:v>16.008333</c:v>
                </c:pt>
                <c:pt idx="1923">
                  <c:v>16.016666000000001</c:v>
                </c:pt>
                <c:pt idx="1924">
                  <c:v>16.024999999999999</c:v>
                </c:pt>
                <c:pt idx="1925">
                  <c:v>16.033332999999999</c:v>
                </c:pt>
                <c:pt idx="1926">
                  <c:v>16.041665999999999</c:v>
                </c:pt>
                <c:pt idx="1927">
                  <c:v>16.049999</c:v>
                </c:pt>
                <c:pt idx="1928">
                  <c:v>16.058332</c:v>
                </c:pt>
                <c:pt idx="1929">
                  <c:v>16.066666000000001</c:v>
                </c:pt>
                <c:pt idx="1930">
                  <c:v>16.074998999999998</c:v>
                </c:pt>
                <c:pt idx="1931">
                  <c:v>16.083331999999999</c:v>
                </c:pt>
                <c:pt idx="1932">
                  <c:v>16.091664999999999</c:v>
                </c:pt>
                <c:pt idx="1933">
                  <c:v>16.099997999999999</c:v>
                </c:pt>
                <c:pt idx="1934">
                  <c:v>16.108333999999999</c:v>
                </c:pt>
                <c:pt idx="1935">
                  <c:v>16.116667</c:v>
                </c:pt>
                <c:pt idx="1936">
                  <c:v>16.125</c:v>
                </c:pt>
                <c:pt idx="1937">
                  <c:v>16.133333</c:v>
                </c:pt>
                <c:pt idx="1938">
                  <c:v>16.141666000000001</c:v>
                </c:pt>
                <c:pt idx="1939">
                  <c:v>16.149999999999999</c:v>
                </c:pt>
                <c:pt idx="1940">
                  <c:v>16.158332999999999</c:v>
                </c:pt>
                <c:pt idx="1941">
                  <c:v>16.166665999999999</c:v>
                </c:pt>
                <c:pt idx="1942">
                  <c:v>16.174999</c:v>
                </c:pt>
                <c:pt idx="1943">
                  <c:v>16.183332</c:v>
                </c:pt>
                <c:pt idx="1944">
                  <c:v>16.191666000000001</c:v>
                </c:pt>
                <c:pt idx="1945">
                  <c:v>16.199998999999998</c:v>
                </c:pt>
                <c:pt idx="1946">
                  <c:v>16.208331999999999</c:v>
                </c:pt>
                <c:pt idx="1947">
                  <c:v>16.216664999999999</c:v>
                </c:pt>
                <c:pt idx="1948">
                  <c:v>16.224997999999999</c:v>
                </c:pt>
                <c:pt idx="1949">
                  <c:v>16.233333999999999</c:v>
                </c:pt>
                <c:pt idx="1950">
                  <c:v>16.241667</c:v>
                </c:pt>
                <c:pt idx="1951">
                  <c:v>16.25</c:v>
                </c:pt>
                <c:pt idx="1952">
                  <c:v>16.258333</c:v>
                </c:pt>
                <c:pt idx="1953">
                  <c:v>16.266666000000001</c:v>
                </c:pt>
                <c:pt idx="1954">
                  <c:v>16.274999999999999</c:v>
                </c:pt>
                <c:pt idx="1955">
                  <c:v>16.283332999999999</c:v>
                </c:pt>
                <c:pt idx="1956">
                  <c:v>16.291665999999999</c:v>
                </c:pt>
                <c:pt idx="1957">
                  <c:v>16.299999</c:v>
                </c:pt>
                <c:pt idx="1958">
                  <c:v>16.308332</c:v>
                </c:pt>
                <c:pt idx="1959">
                  <c:v>16.316666000000001</c:v>
                </c:pt>
                <c:pt idx="1960">
                  <c:v>16.324998999999998</c:v>
                </c:pt>
                <c:pt idx="1961">
                  <c:v>16.333331999999999</c:v>
                </c:pt>
                <c:pt idx="1962">
                  <c:v>16.341664999999999</c:v>
                </c:pt>
                <c:pt idx="1963">
                  <c:v>16.349997999999999</c:v>
                </c:pt>
                <c:pt idx="1964">
                  <c:v>16.358333999999999</c:v>
                </c:pt>
                <c:pt idx="1965">
                  <c:v>16.366667</c:v>
                </c:pt>
                <c:pt idx="1966">
                  <c:v>16.375</c:v>
                </c:pt>
                <c:pt idx="1967">
                  <c:v>16.383333</c:v>
                </c:pt>
                <c:pt idx="1968">
                  <c:v>16.391666000000001</c:v>
                </c:pt>
                <c:pt idx="1969">
                  <c:v>16.399999999999999</c:v>
                </c:pt>
                <c:pt idx="1970">
                  <c:v>16.408332999999999</c:v>
                </c:pt>
                <c:pt idx="1971">
                  <c:v>16.416665999999999</c:v>
                </c:pt>
                <c:pt idx="1972">
                  <c:v>16.424999</c:v>
                </c:pt>
                <c:pt idx="1973">
                  <c:v>16.433332</c:v>
                </c:pt>
                <c:pt idx="1974">
                  <c:v>16.441666000000001</c:v>
                </c:pt>
                <c:pt idx="1975">
                  <c:v>16.449998999999998</c:v>
                </c:pt>
                <c:pt idx="1976">
                  <c:v>16.458331999999999</c:v>
                </c:pt>
                <c:pt idx="1977">
                  <c:v>16.466664999999999</c:v>
                </c:pt>
                <c:pt idx="1978">
                  <c:v>16.474997999999999</c:v>
                </c:pt>
                <c:pt idx="1979">
                  <c:v>16.483333999999999</c:v>
                </c:pt>
                <c:pt idx="1980">
                  <c:v>16.491667</c:v>
                </c:pt>
                <c:pt idx="1981">
                  <c:v>16.5</c:v>
                </c:pt>
                <c:pt idx="1982">
                  <c:v>16.508333</c:v>
                </c:pt>
                <c:pt idx="1983">
                  <c:v>16.516666000000001</c:v>
                </c:pt>
                <c:pt idx="1984">
                  <c:v>16.524999999999999</c:v>
                </c:pt>
                <c:pt idx="1985">
                  <c:v>16.533332999999999</c:v>
                </c:pt>
                <c:pt idx="1986">
                  <c:v>16.541665999999999</c:v>
                </c:pt>
                <c:pt idx="1987">
                  <c:v>16.549999</c:v>
                </c:pt>
                <c:pt idx="1988">
                  <c:v>16.558332</c:v>
                </c:pt>
                <c:pt idx="1989">
                  <c:v>16.566666000000001</c:v>
                </c:pt>
                <c:pt idx="1990">
                  <c:v>16.574998999999998</c:v>
                </c:pt>
                <c:pt idx="1991">
                  <c:v>16.583331999999999</c:v>
                </c:pt>
                <c:pt idx="1992">
                  <c:v>16.591664999999999</c:v>
                </c:pt>
                <c:pt idx="1993">
                  <c:v>16.599997999999999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16.633333</c:v>
                </c:pt>
                <c:pt idx="1998">
                  <c:v>16.641666000000001</c:v>
                </c:pt>
                <c:pt idx="1999">
                  <c:v>16.649999999999999</c:v>
                </c:pt>
                <c:pt idx="2000">
                  <c:v>16.658332999999999</c:v>
                </c:pt>
                <c:pt idx="2001">
                  <c:v>16.666665999999999</c:v>
                </c:pt>
                <c:pt idx="2002">
                  <c:v>16.674999</c:v>
                </c:pt>
                <c:pt idx="2003">
                  <c:v>16.683332</c:v>
                </c:pt>
                <c:pt idx="2004">
                  <c:v>16.691666000000001</c:v>
                </c:pt>
                <c:pt idx="2005">
                  <c:v>16.699998999999998</c:v>
                </c:pt>
                <c:pt idx="2006">
                  <c:v>16.708331999999999</c:v>
                </c:pt>
                <c:pt idx="2007">
                  <c:v>16.716664999999999</c:v>
                </c:pt>
                <c:pt idx="2008">
                  <c:v>16.724997999999999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16.758333</c:v>
                </c:pt>
                <c:pt idx="2013">
                  <c:v>16.766666000000001</c:v>
                </c:pt>
                <c:pt idx="2014">
                  <c:v>16.774999999999999</c:v>
                </c:pt>
                <c:pt idx="2015">
                  <c:v>16.783332999999999</c:v>
                </c:pt>
                <c:pt idx="2016">
                  <c:v>16.791665999999999</c:v>
                </c:pt>
                <c:pt idx="2017">
                  <c:v>16.799999</c:v>
                </c:pt>
                <c:pt idx="2018">
                  <c:v>16.808332</c:v>
                </c:pt>
                <c:pt idx="2019">
                  <c:v>16.816666000000001</c:v>
                </c:pt>
                <c:pt idx="2020">
                  <c:v>16.824998999999998</c:v>
                </c:pt>
                <c:pt idx="2021">
                  <c:v>16.833331999999999</c:v>
                </c:pt>
                <c:pt idx="2022">
                  <c:v>16.841664999999999</c:v>
                </c:pt>
                <c:pt idx="2023">
                  <c:v>16.849997999999999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16.883333</c:v>
                </c:pt>
                <c:pt idx="2028">
                  <c:v>16.891666000000001</c:v>
                </c:pt>
                <c:pt idx="2029">
                  <c:v>16.899999999999999</c:v>
                </c:pt>
                <c:pt idx="2030">
                  <c:v>16.908332999999999</c:v>
                </c:pt>
                <c:pt idx="2031">
                  <c:v>16.916665999999999</c:v>
                </c:pt>
                <c:pt idx="2032">
                  <c:v>16.924999</c:v>
                </c:pt>
                <c:pt idx="2033">
                  <c:v>16.933332</c:v>
                </c:pt>
                <c:pt idx="2034">
                  <c:v>16.941666000000001</c:v>
                </c:pt>
                <c:pt idx="2035">
                  <c:v>16.949998999999998</c:v>
                </c:pt>
                <c:pt idx="2036">
                  <c:v>16.958331999999999</c:v>
                </c:pt>
                <c:pt idx="2037">
                  <c:v>16.966664999999999</c:v>
                </c:pt>
                <c:pt idx="2038">
                  <c:v>16.974997999999999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17.008333</c:v>
                </c:pt>
                <c:pt idx="2043">
                  <c:v>17.016666000000001</c:v>
                </c:pt>
                <c:pt idx="2044">
                  <c:v>17.024999999999999</c:v>
                </c:pt>
                <c:pt idx="2045">
                  <c:v>17.033332999999999</c:v>
                </c:pt>
                <c:pt idx="2046">
                  <c:v>17.041665999999999</c:v>
                </c:pt>
                <c:pt idx="2047">
                  <c:v>17.049999</c:v>
                </c:pt>
                <c:pt idx="2048">
                  <c:v>17.058332</c:v>
                </c:pt>
                <c:pt idx="2049">
                  <c:v>17.066666000000001</c:v>
                </c:pt>
                <c:pt idx="2050">
                  <c:v>17.074998999999998</c:v>
                </c:pt>
                <c:pt idx="2051">
                  <c:v>17.083331999999999</c:v>
                </c:pt>
                <c:pt idx="2052">
                  <c:v>17.091664999999999</c:v>
                </c:pt>
                <c:pt idx="2053">
                  <c:v>17.099997999999999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17.133333</c:v>
                </c:pt>
                <c:pt idx="2058">
                  <c:v>17.141666000000001</c:v>
                </c:pt>
                <c:pt idx="2059">
                  <c:v>17.149999999999999</c:v>
                </c:pt>
                <c:pt idx="2060">
                  <c:v>17.158332999999999</c:v>
                </c:pt>
                <c:pt idx="2061">
                  <c:v>17.166665999999999</c:v>
                </c:pt>
                <c:pt idx="2062">
                  <c:v>17.174999</c:v>
                </c:pt>
                <c:pt idx="2063">
                  <c:v>17.183332</c:v>
                </c:pt>
                <c:pt idx="2064">
                  <c:v>17.191666000000001</c:v>
                </c:pt>
                <c:pt idx="2065">
                  <c:v>17.199998999999998</c:v>
                </c:pt>
                <c:pt idx="2066">
                  <c:v>17.208331999999999</c:v>
                </c:pt>
                <c:pt idx="2067">
                  <c:v>17.216664999999999</c:v>
                </c:pt>
                <c:pt idx="2068">
                  <c:v>17.224997999999999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17.258333</c:v>
                </c:pt>
                <c:pt idx="2073">
                  <c:v>17.266666000000001</c:v>
                </c:pt>
                <c:pt idx="2074">
                  <c:v>17.274999999999999</c:v>
                </c:pt>
                <c:pt idx="2075">
                  <c:v>17.283332999999999</c:v>
                </c:pt>
                <c:pt idx="2076">
                  <c:v>17.291665999999999</c:v>
                </c:pt>
                <c:pt idx="2077">
                  <c:v>17.299999</c:v>
                </c:pt>
                <c:pt idx="2078">
                  <c:v>17.308332</c:v>
                </c:pt>
                <c:pt idx="2079">
                  <c:v>17.316666000000001</c:v>
                </c:pt>
                <c:pt idx="2080">
                  <c:v>17.324998999999998</c:v>
                </c:pt>
                <c:pt idx="2081">
                  <c:v>17.333331999999999</c:v>
                </c:pt>
                <c:pt idx="2082">
                  <c:v>17.341664999999999</c:v>
                </c:pt>
                <c:pt idx="2083">
                  <c:v>17.349997999999999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17.383333</c:v>
                </c:pt>
                <c:pt idx="2088">
                  <c:v>17.391666000000001</c:v>
                </c:pt>
                <c:pt idx="2089">
                  <c:v>17.399999999999999</c:v>
                </c:pt>
                <c:pt idx="2090">
                  <c:v>17.408332999999999</c:v>
                </c:pt>
                <c:pt idx="2091">
                  <c:v>17.416665999999999</c:v>
                </c:pt>
                <c:pt idx="2092">
                  <c:v>17.424999</c:v>
                </c:pt>
                <c:pt idx="2093">
                  <c:v>17.433332</c:v>
                </c:pt>
                <c:pt idx="2094">
                  <c:v>17.441666000000001</c:v>
                </c:pt>
                <c:pt idx="2095">
                  <c:v>17.449998999999998</c:v>
                </c:pt>
                <c:pt idx="2096">
                  <c:v>17.458331999999999</c:v>
                </c:pt>
                <c:pt idx="2097">
                  <c:v>17.466664999999999</c:v>
                </c:pt>
                <c:pt idx="2098">
                  <c:v>17.474997999999999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17.508333</c:v>
                </c:pt>
                <c:pt idx="2103">
                  <c:v>17.516666000000001</c:v>
                </c:pt>
                <c:pt idx="2104">
                  <c:v>17.524999999999999</c:v>
                </c:pt>
                <c:pt idx="2105">
                  <c:v>17.533332999999999</c:v>
                </c:pt>
                <c:pt idx="2106">
                  <c:v>17.541665999999999</c:v>
                </c:pt>
                <c:pt idx="2107">
                  <c:v>17.549999</c:v>
                </c:pt>
                <c:pt idx="2108">
                  <c:v>17.558332</c:v>
                </c:pt>
                <c:pt idx="2109">
                  <c:v>17.566666000000001</c:v>
                </c:pt>
                <c:pt idx="2110">
                  <c:v>17.574998999999998</c:v>
                </c:pt>
                <c:pt idx="2111">
                  <c:v>17.583331999999999</c:v>
                </c:pt>
                <c:pt idx="2112">
                  <c:v>17.591664999999999</c:v>
                </c:pt>
                <c:pt idx="2113">
                  <c:v>17.599997999999999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17.633333</c:v>
                </c:pt>
                <c:pt idx="2118">
                  <c:v>17.641666000000001</c:v>
                </c:pt>
                <c:pt idx="2119">
                  <c:v>17.649999999999999</c:v>
                </c:pt>
                <c:pt idx="2120">
                  <c:v>17.658332999999999</c:v>
                </c:pt>
                <c:pt idx="2121">
                  <c:v>17.666665999999999</c:v>
                </c:pt>
                <c:pt idx="2122">
                  <c:v>17.674999</c:v>
                </c:pt>
                <c:pt idx="2123">
                  <c:v>17.683332</c:v>
                </c:pt>
                <c:pt idx="2124">
                  <c:v>17.691666000000001</c:v>
                </c:pt>
                <c:pt idx="2125">
                  <c:v>17.699998999999998</c:v>
                </c:pt>
                <c:pt idx="2126">
                  <c:v>17.708331999999999</c:v>
                </c:pt>
                <c:pt idx="2127">
                  <c:v>17.716664999999999</c:v>
                </c:pt>
                <c:pt idx="2128">
                  <c:v>17.724997999999999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17.758333</c:v>
                </c:pt>
                <c:pt idx="2133">
                  <c:v>17.766666000000001</c:v>
                </c:pt>
                <c:pt idx="2134">
                  <c:v>17.774999999999999</c:v>
                </c:pt>
                <c:pt idx="2135">
                  <c:v>17.783332999999999</c:v>
                </c:pt>
                <c:pt idx="2136">
                  <c:v>17.791665999999999</c:v>
                </c:pt>
                <c:pt idx="2137">
                  <c:v>17.799999</c:v>
                </c:pt>
                <c:pt idx="2138">
                  <c:v>17.808332</c:v>
                </c:pt>
                <c:pt idx="2139">
                  <c:v>17.816666000000001</c:v>
                </c:pt>
                <c:pt idx="2140">
                  <c:v>17.824998999999998</c:v>
                </c:pt>
                <c:pt idx="2141">
                  <c:v>17.833331999999999</c:v>
                </c:pt>
                <c:pt idx="2142">
                  <c:v>17.841664999999999</c:v>
                </c:pt>
                <c:pt idx="2143">
                  <c:v>17.849997999999999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17.883333</c:v>
                </c:pt>
                <c:pt idx="2148">
                  <c:v>17.891666000000001</c:v>
                </c:pt>
                <c:pt idx="2149">
                  <c:v>17.899999999999999</c:v>
                </c:pt>
                <c:pt idx="2150">
                  <c:v>17.908332999999999</c:v>
                </c:pt>
                <c:pt idx="2151">
                  <c:v>17.916665999999999</c:v>
                </c:pt>
                <c:pt idx="2152">
                  <c:v>17.924999</c:v>
                </c:pt>
                <c:pt idx="2153">
                  <c:v>17.933332</c:v>
                </c:pt>
                <c:pt idx="2154">
                  <c:v>17.941666000000001</c:v>
                </c:pt>
                <c:pt idx="2155">
                  <c:v>17.949998999999998</c:v>
                </c:pt>
                <c:pt idx="2156">
                  <c:v>17.958331999999999</c:v>
                </c:pt>
                <c:pt idx="2157">
                  <c:v>17.966664999999999</c:v>
                </c:pt>
                <c:pt idx="2158">
                  <c:v>17.974997999999999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18.008333</c:v>
                </c:pt>
                <c:pt idx="2163">
                  <c:v>18.016666000000001</c:v>
                </c:pt>
                <c:pt idx="2164">
                  <c:v>18.024999999999999</c:v>
                </c:pt>
                <c:pt idx="2165">
                  <c:v>18.033332999999999</c:v>
                </c:pt>
                <c:pt idx="2166">
                  <c:v>18.041665999999999</c:v>
                </c:pt>
                <c:pt idx="2167">
                  <c:v>18.049999</c:v>
                </c:pt>
                <c:pt idx="2168">
                  <c:v>18.058332</c:v>
                </c:pt>
                <c:pt idx="2169">
                  <c:v>18.066666000000001</c:v>
                </c:pt>
                <c:pt idx="2170">
                  <c:v>18.074998999999998</c:v>
                </c:pt>
                <c:pt idx="2171">
                  <c:v>18.083331999999999</c:v>
                </c:pt>
                <c:pt idx="2172">
                  <c:v>18.091664999999999</c:v>
                </c:pt>
                <c:pt idx="2173">
                  <c:v>18.099997999999999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18.133333</c:v>
                </c:pt>
                <c:pt idx="2178">
                  <c:v>18.141666000000001</c:v>
                </c:pt>
                <c:pt idx="2179">
                  <c:v>18.149999999999999</c:v>
                </c:pt>
                <c:pt idx="2180">
                  <c:v>18.158332999999999</c:v>
                </c:pt>
                <c:pt idx="2181">
                  <c:v>18.166665999999999</c:v>
                </c:pt>
                <c:pt idx="2182">
                  <c:v>18.174999</c:v>
                </c:pt>
                <c:pt idx="2183">
                  <c:v>18.183332</c:v>
                </c:pt>
                <c:pt idx="2184">
                  <c:v>18.191666000000001</c:v>
                </c:pt>
                <c:pt idx="2185">
                  <c:v>18.199998999999998</c:v>
                </c:pt>
                <c:pt idx="2186">
                  <c:v>18.208331999999999</c:v>
                </c:pt>
                <c:pt idx="2187">
                  <c:v>18.216664999999999</c:v>
                </c:pt>
                <c:pt idx="2188">
                  <c:v>18.224997999999999</c:v>
                </c:pt>
                <c:pt idx="2189">
                  <c:v>18.233332000000001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18.258333</c:v>
                </c:pt>
                <c:pt idx="2193">
                  <c:v>18.266666000000001</c:v>
                </c:pt>
                <c:pt idx="2194">
                  <c:v>18.274999999999999</c:v>
                </c:pt>
                <c:pt idx="2195">
                  <c:v>18.283332999999999</c:v>
                </c:pt>
                <c:pt idx="2196">
                  <c:v>18.291665999999999</c:v>
                </c:pt>
                <c:pt idx="2197">
                  <c:v>18.299999</c:v>
                </c:pt>
                <c:pt idx="2198">
                  <c:v>18.308332</c:v>
                </c:pt>
                <c:pt idx="2199">
                  <c:v>18.316666000000001</c:v>
                </c:pt>
                <c:pt idx="2200">
                  <c:v>18.324998999999998</c:v>
                </c:pt>
                <c:pt idx="2201">
                  <c:v>18.333331999999999</c:v>
                </c:pt>
                <c:pt idx="2202">
                  <c:v>18.341664999999999</c:v>
                </c:pt>
                <c:pt idx="2203">
                  <c:v>18.349997999999999</c:v>
                </c:pt>
                <c:pt idx="2204">
                  <c:v>18.358332000000001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18.383333</c:v>
                </c:pt>
                <c:pt idx="2208">
                  <c:v>18.391666000000001</c:v>
                </c:pt>
                <c:pt idx="2209">
                  <c:v>18.399999999999999</c:v>
                </c:pt>
                <c:pt idx="2210">
                  <c:v>18.408332999999999</c:v>
                </c:pt>
                <c:pt idx="2211">
                  <c:v>18.416665999999999</c:v>
                </c:pt>
                <c:pt idx="2212">
                  <c:v>18.424999</c:v>
                </c:pt>
                <c:pt idx="2213">
                  <c:v>18.433332</c:v>
                </c:pt>
                <c:pt idx="2214">
                  <c:v>18.441666000000001</c:v>
                </c:pt>
                <c:pt idx="2215">
                  <c:v>18.449998999999998</c:v>
                </c:pt>
                <c:pt idx="2216">
                  <c:v>18.458331999999999</c:v>
                </c:pt>
                <c:pt idx="2217">
                  <c:v>18.466664999999999</c:v>
                </c:pt>
                <c:pt idx="2218">
                  <c:v>18.474997999999999</c:v>
                </c:pt>
                <c:pt idx="2219">
                  <c:v>18.483332000000001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18.508333</c:v>
                </c:pt>
                <c:pt idx="2223">
                  <c:v>18.516666000000001</c:v>
                </c:pt>
                <c:pt idx="2224">
                  <c:v>18.524999999999999</c:v>
                </c:pt>
                <c:pt idx="2225">
                  <c:v>18.533332999999999</c:v>
                </c:pt>
                <c:pt idx="2226">
                  <c:v>18.541665999999999</c:v>
                </c:pt>
                <c:pt idx="2227">
                  <c:v>18.549999</c:v>
                </c:pt>
                <c:pt idx="2228">
                  <c:v>18.558332</c:v>
                </c:pt>
                <c:pt idx="2229">
                  <c:v>18.566666000000001</c:v>
                </c:pt>
                <c:pt idx="2230">
                  <c:v>18.574998999999998</c:v>
                </c:pt>
                <c:pt idx="2231">
                  <c:v>18.583331999999999</c:v>
                </c:pt>
                <c:pt idx="2232">
                  <c:v>18.591664999999999</c:v>
                </c:pt>
                <c:pt idx="2233">
                  <c:v>18.599997999999999</c:v>
                </c:pt>
                <c:pt idx="2234">
                  <c:v>18.608332000000001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18.633333</c:v>
                </c:pt>
                <c:pt idx="2238">
                  <c:v>18.641666000000001</c:v>
                </c:pt>
                <c:pt idx="2239">
                  <c:v>18.649999999999999</c:v>
                </c:pt>
                <c:pt idx="2240">
                  <c:v>18.658332999999999</c:v>
                </c:pt>
                <c:pt idx="2241">
                  <c:v>18.666665999999999</c:v>
                </c:pt>
                <c:pt idx="2242">
                  <c:v>18.674999</c:v>
                </c:pt>
                <c:pt idx="2243">
                  <c:v>18.683332</c:v>
                </c:pt>
                <c:pt idx="2244">
                  <c:v>18.691666000000001</c:v>
                </c:pt>
                <c:pt idx="2245">
                  <c:v>18.699998999999998</c:v>
                </c:pt>
                <c:pt idx="2246">
                  <c:v>18.708331999999999</c:v>
                </c:pt>
                <c:pt idx="2247">
                  <c:v>18.716664999999999</c:v>
                </c:pt>
                <c:pt idx="2248">
                  <c:v>18.724997999999999</c:v>
                </c:pt>
                <c:pt idx="2249">
                  <c:v>18.733332000000001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18.758333</c:v>
                </c:pt>
                <c:pt idx="2253">
                  <c:v>18.766666000000001</c:v>
                </c:pt>
                <c:pt idx="2254">
                  <c:v>18.774999999999999</c:v>
                </c:pt>
                <c:pt idx="2255">
                  <c:v>18.783332999999999</c:v>
                </c:pt>
                <c:pt idx="2256">
                  <c:v>18.791665999999999</c:v>
                </c:pt>
                <c:pt idx="2257">
                  <c:v>18.799999</c:v>
                </c:pt>
                <c:pt idx="2258">
                  <c:v>18.808332</c:v>
                </c:pt>
                <c:pt idx="2259">
                  <c:v>18.816666000000001</c:v>
                </c:pt>
                <c:pt idx="2260">
                  <c:v>18.824998999999998</c:v>
                </c:pt>
                <c:pt idx="2261">
                  <c:v>18.833331999999999</c:v>
                </c:pt>
                <c:pt idx="2262">
                  <c:v>18.841664999999999</c:v>
                </c:pt>
                <c:pt idx="2263">
                  <c:v>18.849997999999999</c:v>
                </c:pt>
                <c:pt idx="2264">
                  <c:v>18.858332000000001</c:v>
                </c:pt>
                <c:pt idx="2265">
                  <c:v>18.866667</c:v>
                </c:pt>
                <c:pt idx="2266">
                  <c:v>18.875</c:v>
                </c:pt>
                <c:pt idx="2267">
                  <c:v>18.883333</c:v>
                </c:pt>
                <c:pt idx="2268">
                  <c:v>18.891666000000001</c:v>
                </c:pt>
                <c:pt idx="2269">
                  <c:v>18.899999999999999</c:v>
                </c:pt>
                <c:pt idx="2270">
                  <c:v>18.908332999999999</c:v>
                </c:pt>
                <c:pt idx="2271">
                  <c:v>18.916665999999999</c:v>
                </c:pt>
                <c:pt idx="2272">
                  <c:v>18.924999</c:v>
                </c:pt>
                <c:pt idx="2273">
                  <c:v>18.933332</c:v>
                </c:pt>
                <c:pt idx="2274">
                  <c:v>18.941666000000001</c:v>
                </c:pt>
                <c:pt idx="2275">
                  <c:v>18.949998999999998</c:v>
                </c:pt>
                <c:pt idx="2276">
                  <c:v>18.958331999999999</c:v>
                </c:pt>
                <c:pt idx="2277">
                  <c:v>18.966664999999999</c:v>
                </c:pt>
                <c:pt idx="2278">
                  <c:v>18.974997999999999</c:v>
                </c:pt>
                <c:pt idx="2279">
                  <c:v>18.983332000000001</c:v>
                </c:pt>
                <c:pt idx="2280">
                  <c:v>18.991667</c:v>
                </c:pt>
                <c:pt idx="2281">
                  <c:v>19</c:v>
                </c:pt>
                <c:pt idx="2282">
                  <c:v>19.008333</c:v>
                </c:pt>
                <c:pt idx="2283">
                  <c:v>19.016666000000001</c:v>
                </c:pt>
                <c:pt idx="2284">
                  <c:v>19.024999999999999</c:v>
                </c:pt>
                <c:pt idx="2285">
                  <c:v>19.033332999999999</c:v>
                </c:pt>
                <c:pt idx="2286">
                  <c:v>19.041665999999999</c:v>
                </c:pt>
                <c:pt idx="2287">
                  <c:v>19.049999</c:v>
                </c:pt>
                <c:pt idx="2288">
                  <c:v>19.058332</c:v>
                </c:pt>
                <c:pt idx="2289">
                  <c:v>19.066666000000001</c:v>
                </c:pt>
                <c:pt idx="2290">
                  <c:v>19.074998999999998</c:v>
                </c:pt>
                <c:pt idx="2291">
                  <c:v>19.083331999999999</c:v>
                </c:pt>
                <c:pt idx="2292">
                  <c:v>19.091664999999999</c:v>
                </c:pt>
                <c:pt idx="2293">
                  <c:v>19.099997999999999</c:v>
                </c:pt>
                <c:pt idx="2294">
                  <c:v>19.108332000000001</c:v>
                </c:pt>
                <c:pt idx="2295">
                  <c:v>19.116667</c:v>
                </c:pt>
                <c:pt idx="2296">
                  <c:v>19.125</c:v>
                </c:pt>
                <c:pt idx="2297">
                  <c:v>19.133333</c:v>
                </c:pt>
                <c:pt idx="2298">
                  <c:v>19.141666000000001</c:v>
                </c:pt>
                <c:pt idx="2299">
                  <c:v>19.149999999999999</c:v>
                </c:pt>
                <c:pt idx="2300">
                  <c:v>19.158332999999999</c:v>
                </c:pt>
                <c:pt idx="2301">
                  <c:v>19.166665999999999</c:v>
                </c:pt>
                <c:pt idx="2302">
                  <c:v>19.174999</c:v>
                </c:pt>
                <c:pt idx="2303">
                  <c:v>19.183332</c:v>
                </c:pt>
                <c:pt idx="2304">
                  <c:v>19.191666000000001</c:v>
                </c:pt>
                <c:pt idx="2305">
                  <c:v>19.199998999999998</c:v>
                </c:pt>
                <c:pt idx="2306">
                  <c:v>19.208331999999999</c:v>
                </c:pt>
                <c:pt idx="2307">
                  <c:v>19.216664999999999</c:v>
                </c:pt>
                <c:pt idx="2308">
                  <c:v>19.224997999999999</c:v>
                </c:pt>
                <c:pt idx="2309">
                  <c:v>19.233332000000001</c:v>
                </c:pt>
                <c:pt idx="2310">
                  <c:v>19.241667</c:v>
                </c:pt>
                <c:pt idx="2311">
                  <c:v>19.25</c:v>
                </c:pt>
                <c:pt idx="2312">
                  <c:v>19.258333</c:v>
                </c:pt>
                <c:pt idx="2313">
                  <c:v>19.266666000000001</c:v>
                </c:pt>
                <c:pt idx="2314">
                  <c:v>19.274999999999999</c:v>
                </c:pt>
                <c:pt idx="2315">
                  <c:v>19.283332999999999</c:v>
                </c:pt>
                <c:pt idx="2316">
                  <c:v>19.291665999999999</c:v>
                </c:pt>
                <c:pt idx="2317">
                  <c:v>19.299999</c:v>
                </c:pt>
                <c:pt idx="2318">
                  <c:v>19.308332</c:v>
                </c:pt>
                <c:pt idx="2319">
                  <c:v>19.316666000000001</c:v>
                </c:pt>
                <c:pt idx="2320">
                  <c:v>19.324998999999998</c:v>
                </c:pt>
                <c:pt idx="2321">
                  <c:v>19.333331999999999</c:v>
                </c:pt>
                <c:pt idx="2322">
                  <c:v>19.341664999999999</c:v>
                </c:pt>
                <c:pt idx="2323">
                  <c:v>19.349997999999999</c:v>
                </c:pt>
                <c:pt idx="2324">
                  <c:v>19.358332000000001</c:v>
                </c:pt>
                <c:pt idx="2325">
                  <c:v>19.366667</c:v>
                </c:pt>
                <c:pt idx="2326">
                  <c:v>19.375</c:v>
                </c:pt>
                <c:pt idx="2327">
                  <c:v>19.383333</c:v>
                </c:pt>
                <c:pt idx="2328">
                  <c:v>19.391666000000001</c:v>
                </c:pt>
                <c:pt idx="2329">
                  <c:v>19.399999999999999</c:v>
                </c:pt>
                <c:pt idx="2330">
                  <c:v>19.408332999999999</c:v>
                </c:pt>
                <c:pt idx="2331">
                  <c:v>19.416665999999999</c:v>
                </c:pt>
                <c:pt idx="2332">
                  <c:v>19.424999</c:v>
                </c:pt>
                <c:pt idx="2333">
                  <c:v>19.433332</c:v>
                </c:pt>
                <c:pt idx="2334">
                  <c:v>19.441666000000001</c:v>
                </c:pt>
                <c:pt idx="2335">
                  <c:v>19.449998999999998</c:v>
                </c:pt>
                <c:pt idx="2336">
                  <c:v>19.458331999999999</c:v>
                </c:pt>
                <c:pt idx="2337">
                  <c:v>19.466664999999999</c:v>
                </c:pt>
                <c:pt idx="2338">
                  <c:v>19.474997999999999</c:v>
                </c:pt>
                <c:pt idx="2339">
                  <c:v>19.483332000000001</c:v>
                </c:pt>
                <c:pt idx="2340">
                  <c:v>19.491667</c:v>
                </c:pt>
                <c:pt idx="2341">
                  <c:v>19.5</c:v>
                </c:pt>
                <c:pt idx="2342">
                  <c:v>19.508333</c:v>
                </c:pt>
                <c:pt idx="2343">
                  <c:v>19.516666000000001</c:v>
                </c:pt>
                <c:pt idx="2344">
                  <c:v>19.524999999999999</c:v>
                </c:pt>
                <c:pt idx="2345">
                  <c:v>19.533332999999999</c:v>
                </c:pt>
                <c:pt idx="2346">
                  <c:v>19.541665999999999</c:v>
                </c:pt>
                <c:pt idx="2347">
                  <c:v>19.549999</c:v>
                </c:pt>
                <c:pt idx="2348">
                  <c:v>19.558332</c:v>
                </c:pt>
                <c:pt idx="2349">
                  <c:v>19.566666000000001</c:v>
                </c:pt>
                <c:pt idx="2350">
                  <c:v>19.574998999999998</c:v>
                </c:pt>
                <c:pt idx="2351">
                  <c:v>19.583331999999999</c:v>
                </c:pt>
                <c:pt idx="2352">
                  <c:v>19.591664999999999</c:v>
                </c:pt>
                <c:pt idx="2353">
                  <c:v>19.599997999999999</c:v>
                </c:pt>
                <c:pt idx="2354">
                  <c:v>19.608332000000001</c:v>
                </c:pt>
                <c:pt idx="2355">
                  <c:v>19.616667</c:v>
                </c:pt>
                <c:pt idx="2356">
                  <c:v>19.625</c:v>
                </c:pt>
                <c:pt idx="2357">
                  <c:v>19.633333</c:v>
                </c:pt>
                <c:pt idx="2358">
                  <c:v>19.641666000000001</c:v>
                </c:pt>
                <c:pt idx="2359">
                  <c:v>19.649999999999999</c:v>
                </c:pt>
                <c:pt idx="2360">
                  <c:v>19.658332999999999</c:v>
                </c:pt>
                <c:pt idx="2361">
                  <c:v>19.666665999999999</c:v>
                </c:pt>
                <c:pt idx="2362">
                  <c:v>19.674999</c:v>
                </c:pt>
                <c:pt idx="2363">
                  <c:v>19.683332</c:v>
                </c:pt>
                <c:pt idx="2364">
                  <c:v>19.691666000000001</c:v>
                </c:pt>
                <c:pt idx="2365">
                  <c:v>19.699998999999998</c:v>
                </c:pt>
                <c:pt idx="2366">
                  <c:v>19.708331999999999</c:v>
                </c:pt>
                <c:pt idx="2367">
                  <c:v>19.716664999999999</c:v>
                </c:pt>
                <c:pt idx="2368">
                  <c:v>19.724997999999999</c:v>
                </c:pt>
                <c:pt idx="2369">
                  <c:v>19.733332000000001</c:v>
                </c:pt>
                <c:pt idx="2370">
                  <c:v>19.741667</c:v>
                </c:pt>
                <c:pt idx="2371">
                  <c:v>19.75</c:v>
                </c:pt>
                <c:pt idx="2372">
                  <c:v>19.758333</c:v>
                </c:pt>
                <c:pt idx="2373">
                  <c:v>19.766666000000001</c:v>
                </c:pt>
                <c:pt idx="2374">
                  <c:v>19.774999999999999</c:v>
                </c:pt>
                <c:pt idx="2375">
                  <c:v>19.783332999999999</c:v>
                </c:pt>
                <c:pt idx="2376">
                  <c:v>19.791665999999999</c:v>
                </c:pt>
                <c:pt idx="2377">
                  <c:v>19.799999</c:v>
                </c:pt>
                <c:pt idx="2378">
                  <c:v>19.808332</c:v>
                </c:pt>
                <c:pt idx="2379">
                  <c:v>19.816666000000001</c:v>
                </c:pt>
                <c:pt idx="2380">
                  <c:v>19.824998999999998</c:v>
                </c:pt>
                <c:pt idx="2381">
                  <c:v>19.833331999999999</c:v>
                </c:pt>
                <c:pt idx="2382">
                  <c:v>19.841664999999999</c:v>
                </c:pt>
                <c:pt idx="2383">
                  <c:v>19.849997999999999</c:v>
                </c:pt>
                <c:pt idx="2384">
                  <c:v>19.858332000000001</c:v>
                </c:pt>
                <c:pt idx="2385">
                  <c:v>19.866667</c:v>
                </c:pt>
                <c:pt idx="2386">
                  <c:v>19.875</c:v>
                </c:pt>
                <c:pt idx="2387">
                  <c:v>19.883333</c:v>
                </c:pt>
                <c:pt idx="2388">
                  <c:v>19.891666000000001</c:v>
                </c:pt>
                <c:pt idx="2389">
                  <c:v>19.899999999999999</c:v>
                </c:pt>
                <c:pt idx="2390">
                  <c:v>19.908332999999999</c:v>
                </c:pt>
                <c:pt idx="2391">
                  <c:v>19.916665999999999</c:v>
                </c:pt>
                <c:pt idx="2392">
                  <c:v>19.924999</c:v>
                </c:pt>
                <c:pt idx="2393">
                  <c:v>19.933332</c:v>
                </c:pt>
                <c:pt idx="2394">
                  <c:v>19.941666000000001</c:v>
                </c:pt>
                <c:pt idx="2395">
                  <c:v>19.949998999999998</c:v>
                </c:pt>
                <c:pt idx="2396">
                  <c:v>19.958331999999999</c:v>
                </c:pt>
                <c:pt idx="2397">
                  <c:v>19.966664999999999</c:v>
                </c:pt>
                <c:pt idx="2398">
                  <c:v>19.974997999999999</c:v>
                </c:pt>
                <c:pt idx="2399">
                  <c:v>19.983332000000001</c:v>
                </c:pt>
                <c:pt idx="2400">
                  <c:v>19.991667</c:v>
                </c:pt>
                <c:pt idx="2401">
                  <c:v>20</c:v>
                </c:pt>
              </c:numCache>
            </c:numRef>
          </c:xVal>
          <c:yVal>
            <c:numRef>
              <c:f>Sheet2!$C$2:$C$2403</c:f>
              <c:numCache>
                <c:formatCode>General</c:formatCode>
                <c:ptCount val="2402"/>
                <c:pt idx="0">
                  <c:v>60</c:v>
                </c:pt>
                <c:pt idx="1">
                  <c:v>59.999996000000003</c:v>
                </c:pt>
                <c:pt idx="2">
                  <c:v>59.999996000000003</c:v>
                </c:pt>
                <c:pt idx="3">
                  <c:v>59.999996000000003</c:v>
                </c:pt>
                <c:pt idx="4">
                  <c:v>59.999996000000003</c:v>
                </c:pt>
                <c:pt idx="5">
                  <c:v>59.999996000000003</c:v>
                </c:pt>
                <c:pt idx="6">
                  <c:v>59.999996000000003</c:v>
                </c:pt>
                <c:pt idx="7">
                  <c:v>59.999996000000003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  <c:pt idx="14">
                  <c:v>60.001914999999997</c:v>
                </c:pt>
                <c:pt idx="15">
                  <c:v>60.003605</c:v>
                </c:pt>
                <c:pt idx="16">
                  <c:v>60.005180000000003</c:v>
                </c:pt>
                <c:pt idx="17">
                  <c:v>60.006782999999999</c:v>
                </c:pt>
                <c:pt idx="18">
                  <c:v>60.008183000000002</c:v>
                </c:pt>
                <c:pt idx="19">
                  <c:v>60.009692999999999</c:v>
                </c:pt>
                <c:pt idx="20">
                  <c:v>60.011208000000003</c:v>
                </c:pt>
                <c:pt idx="21">
                  <c:v>60.012816999999998</c:v>
                </c:pt>
                <c:pt idx="22">
                  <c:v>60.014248000000002</c:v>
                </c:pt>
                <c:pt idx="23">
                  <c:v>60.015808</c:v>
                </c:pt>
                <c:pt idx="24">
                  <c:v>60.017372000000002</c:v>
                </c:pt>
                <c:pt idx="25">
                  <c:v>60.019047</c:v>
                </c:pt>
                <c:pt idx="26">
                  <c:v>60.020527000000001</c:v>
                </c:pt>
                <c:pt idx="27">
                  <c:v>60.022143999999997</c:v>
                </c:pt>
                <c:pt idx="28">
                  <c:v>60.023772999999998</c:v>
                </c:pt>
                <c:pt idx="29">
                  <c:v>60.025528000000001</c:v>
                </c:pt>
                <c:pt idx="30">
                  <c:v>60.027081000000003</c:v>
                </c:pt>
                <c:pt idx="31">
                  <c:v>60.028773999999999</c:v>
                </c:pt>
                <c:pt idx="32">
                  <c:v>60.030482999999997</c:v>
                </c:pt>
                <c:pt idx="33">
                  <c:v>60.032322000000001</c:v>
                </c:pt>
                <c:pt idx="34">
                  <c:v>60.033957999999998</c:v>
                </c:pt>
                <c:pt idx="35">
                  <c:v>60.035739999999997</c:v>
                </c:pt>
                <c:pt idx="36">
                  <c:v>60.037543999999997</c:v>
                </c:pt>
                <c:pt idx="37">
                  <c:v>60.039482</c:v>
                </c:pt>
                <c:pt idx="38">
                  <c:v>60.041206000000003</c:v>
                </c:pt>
                <c:pt idx="39">
                  <c:v>60.043087</c:v>
                </c:pt>
                <c:pt idx="40">
                  <c:v>60.044998</c:v>
                </c:pt>
                <c:pt idx="41">
                  <c:v>60.047035000000001</c:v>
                </c:pt>
                <c:pt idx="42">
                  <c:v>60.048865999999997</c:v>
                </c:pt>
                <c:pt idx="43">
                  <c:v>60.050868999999999</c:v>
                </c:pt>
                <c:pt idx="44">
                  <c:v>60.052886999999998</c:v>
                </c:pt>
                <c:pt idx="45">
                  <c:v>60.055053999999998</c:v>
                </c:pt>
                <c:pt idx="46">
                  <c:v>60.056998999999998</c:v>
                </c:pt>
                <c:pt idx="47">
                  <c:v>60.059116000000003</c:v>
                </c:pt>
                <c:pt idx="48">
                  <c:v>60.061259999999997</c:v>
                </c:pt>
                <c:pt idx="49">
                  <c:v>60.063549000000002</c:v>
                </c:pt>
                <c:pt idx="50">
                  <c:v>60.065624</c:v>
                </c:pt>
                <c:pt idx="51">
                  <c:v>60.067870999999997</c:v>
                </c:pt>
                <c:pt idx="52">
                  <c:v>60.070144999999997</c:v>
                </c:pt>
                <c:pt idx="53">
                  <c:v>60.072563000000002</c:v>
                </c:pt>
                <c:pt idx="54">
                  <c:v>60.074759999999998</c:v>
                </c:pt>
                <c:pt idx="55">
                  <c:v>60.077140999999997</c:v>
                </c:pt>
                <c:pt idx="56">
                  <c:v>60.079543999999999</c:v>
                </c:pt>
                <c:pt idx="57">
                  <c:v>60.082104000000001</c:v>
                </c:pt>
                <c:pt idx="58">
                  <c:v>60.084434999999999</c:v>
                </c:pt>
                <c:pt idx="59">
                  <c:v>60.086951999999997</c:v>
                </c:pt>
                <c:pt idx="60">
                  <c:v>60.089500000000001</c:v>
                </c:pt>
                <c:pt idx="61">
                  <c:v>60.092190000000002</c:v>
                </c:pt>
                <c:pt idx="62">
                  <c:v>60.094665999999997</c:v>
                </c:pt>
                <c:pt idx="63">
                  <c:v>60.097309000000003</c:v>
                </c:pt>
                <c:pt idx="64">
                  <c:v>60.099986999999999</c:v>
                </c:pt>
                <c:pt idx="65">
                  <c:v>60.102809999999998</c:v>
                </c:pt>
                <c:pt idx="66">
                  <c:v>60.105400000000003</c:v>
                </c:pt>
                <c:pt idx="67">
                  <c:v>60.108170000000001</c:v>
                </c:pt>
                <c:pt idx="68">
                  <c:v>60.110950000000003</c:v>
                </c:pt>
                <c:pt idx="69">
                  <c:v>60.113883999999999</c:v>
                </c:pt>
                <c:pt idx="70">
                  <c:v>60.116565999999999</c:v>
                </c:pt>
                <c:pt idx="71">
                  <c:v>60.119419000000001</c:v>
                </c:pt>
                <c:pt idx="72">
                  <c:v>60.122280000000003</c:v>
                </c:pt>
                <c:pt idx="73">
                  <c:v>60.12529</c:v>
                </c:pt>
                <c:pt idx="74">
                  <c:v>60.128025000000001</c:v>
                </c:pt>
                <c:pt idx="75">
                  <c:v>60.130927999999997</c:v>
                </c:pt>
                <c:pt idx="76">
                  <c:v>60.133831000000001</c:v>
                </c:pt>
                <c:pt idx="77">
                  <c:v>60.136864000000003</c:v>
                </c:pt>
                <c:pt idx="78">
                  <c:v>60.139609999999998</c:v>
                </c:pt>
                <c:pt idx="79">
                  <c:v>60.142513000000001</c:v>
                </c:pt>
                <c:pt idx="80">
                  <c:v>60.145412</c:v>
                </c:pt>
                <c:pt idx="81">
                  <c:v>60.148429999999998</c:v>
                </c:pt>
                <c:pt idx="82">
                  <c:v>60.151142</c:v>
                </c:pt>
                <c:pt idx="83">
                  <c:v>60.154003000000003</c:v>
                </c:pt>
                <c:pt idx="84">
                  <c:v>60.156849000000001</c:v>
                </c:pt>
                <c:pt idx="85">
                  <c:v>60.159809000000003</c:v>
                </c:pt>
                <c:pt idx="86">
                  <c:v>60.162441000000001</c:v>
                </c:pt>
                <c:pt idx="87">
                  <c:v>60.165230000000001</c:v>
                </c:pt>
                <c:pt idx="88">
                  <c:v>60.167983999999997</c:v>
                </c:pt>
                <c:pt idx="89">
                  <c:v>60.170853000000001</c:v>
                </c:pt>
                <c:pt idx="90">
                  <c:v>60.173378</c:v>
                </c:pt>
                <c:pt idx="91">
                  <c:v>60.176051999999999</c:v>
                </c:pt>
                <c:pt idx="92">
                  <c:v>60.178683999999997</c:v>
                </c:pt>
                <c:pt idx="93">
                  <c:v>60.181438</c:v>
                </c:pt>
                <c:pt idx="94">
                  <c:v>60.183822999999997</c:v>
                </c:pt>
                <c:pt idx="95">
                  <c:v>60.186359000000003</c:v>
                </c:pt>
                <c:pt idx="96">
                  <c:v>60.188858000000003</c:v>
                </c:pt>
                <c:pt idx="97">
                  <c:v>60.191467000000003</c:v>
                </c:pt>
                <c:pt idx="98">
                  <c:v>60.193691000000001</c:v>
                </c:pt>
                <c:pt idx="99">
                  <c:v>60.196078999999997</c:v>
                </c:pt>
                <c:pt idx="100">
                  <c:v>60.198417999999997</c:v>
                </c:pt>
                <c:pt idx="101">
                  <c:v>60.200878000000003</c:v>
                </c:pt>
                <c:pt idx="102">
                  <c:v>60.202953000000001</c:v>
                </c:pt>
                <c:pt idx="103">
                  <c:v>60.205185</c:v>
                </c:pt>
                <c:pt idx="104">
                  <c:v>60.207366999999998</c:v>
                </c:pt>
                <c:pt idx="105">
                  <c:v>60.209671</c:v>
                </c:pt>
                <c:pt idx="106">
                  <c:v>60.211578000000003</c:v>
                </c:pt>
                <c:pt idx="107">
                  <c:v>60.213653999999998</c:v>
                </c:pt>
                <c:pt idx="108">
                  <c:v>60.215679000000002</c:v>
                </c:pt>
                <c:pt idx="109">
                  <c:v>60.217830999999997</c:v>
                </c:pt>
                <c:pt idx="110">
                  <c:v>60.219582000000003</c:v>
                </c:pt>
                <c:pt idx="111">
                  <c:v>60.221508</c:v>
                </c:pt>
                <c:pt idx="112">
                  <c:v>60.223381000000003</c:v>
                </c:pt>
                <c:pt idx="113">
                  <c:v>60.225383999999998</c:v>
                </c:pt>
                <c:pt idx="114">
                  <c:v>60.226985999999997</c:v>
                </c:pt>
                <c:pt idx="115">
                  <c:v>60.228760000000001</c:v>
                </c:pt>
                <c:pt idx="116">
                  <c:v>60.230491999999998</c:v>
                </c:pt>
                <c:pt idx="117">
                  <c:v>60.232348999999999</c:v>
                </c:pt>
                <c:pt idx="118">
                  <c:v>60.233809999999998</c:v>
                </c:pt>
                <c:pt idx="119">
                  <c:v>60.235447000000001</c:v>
                </c:pt>
                <c:pt idx="120">
                  <c:v>60.237040999999998</c:v>
                </c:pt>
                <c:pt idx="121">
                  <c:v>60.238765999999998</c:v>
                </c:pt>
                <c:pt idx="122">
                  <c:v>60.240096999999999</c:v>
                </c:pt>
                <c:pt idx="123">
                  <c:v>60.241607999999999</c:v>
                </c:pt>
                <c:pt idx="124">
                  <c:v>60.243073000000003</c:v>
                </c:pt>
                <c:pt idx="125">
                  <c:v>60.244675000000001</c:v>
                </c:pt>
                <c:pt idx="126">
                  <c:v>60.245876000000003</c:v>
                </c:pt>
                <c:pt idx="127">
                  <c:v>60.247264999999999</c:v>
                </c:pt>
                <c:pt idx="128">
                  <c:v>60.248607999999997</c:v>
                </c:pt>
                <c:pt idx="129">
                  <c:v>60.250095000000002</c:v>
                </c:pt>
                <c:pt idx="130">
                  <c:v>60.251182999999997</c:v>
                </c:pt>
                <c:pt idx="131">
                  <c:v>60.252457</c:v>
                </c:pt>
                <c:pt idx="132">
                  <c:v>60.253692999999998</c:v>
                </c:pt>
                <c:pt idx="133">
                  <c:v>60.255065999999999</c:v>
                </c:pt>
                <c:pt idx="134">
                  <c:v>60.256045999999998</c:v>
                </c:pt>
                <c:pt idx="135">
                  <c:v>60.257213999999998</c:v>
                </c:pt>
                <c:pt idx="136">
                  <c:v>60.258343000000004</c:v>
                </c:pt>
                <c:pt idx="137">
                  <c:v>60.259608999999998</c:v>
                </c:pt>
                <c:pt idx="138">
                  <c:v>60.260483000000001</c:v>
                </c:pt>
                <c:pt idx="139">
                  <c:v>60.261538999999999</c:v>
                </c:pt>
                <c:pt idx="140">
                  <c:v>60.262562000000003</c:v>
                </c:pt>
                <c:pt idx="141">
                  <c:v>60.263720999999997</c:v>
                </c:pt>
                <c:pt idx="142">
                  <c:v>60.264496000000001</c:v>
                </c:pt>
                <c:pt idx="143">
                  <c:v>60.265445999999997</c:v>
                </c:pt>
                <c:pt idx="144">
                  <c:v>60.266361000000003</c:v>
                </c:pt>
                <c:pt idx="145">
                  <c:v>60.267417999999999</c:v>
                </c:pt>
                <c:pt idx="146">
                  <c:v>60.268084999999999</c:v>
                </c:pt>
                <c:pt idx="147">
                  <c:v>60.268935999999997</c:v>
                </c:pt>
                <c:pt idx="148">
                  <c:v>60.269759999999998</c:v>
                </c:pt>
                <c:pt idx="149">
                  <c:v>60.270718000000002</c:v>
                </c:pt>
                <c:pt idx="150">
                  <c:v>60.27129</c:v>
                </c:pt>
                <c:pt idx="151">
                  <c:v>60.272056999999997</c:v>
                </c:pt>
                <c:pt idx="152">
                  <c:v>60.272784999999999</c:v>
                </c:pt>
                <c:pt idx="153">
                  <c:v>60.273659000000002</c:v>
                </c:pt>
                <c:pt idx="154">
                  <c:v>60.274143000000002</c:v>
                </c:pt>
                <c:pt idx="155">
                  <c:v>60.274822</c:v>
                </c:pt>
                <c:pt idx="156">
                  <c:v>60.275481999999997</c:v>
                </c:pt>
                <c:pt idx="157">
                  <c:v>60.276276000000003</c:v>
                </c:pt>
                <c:pt idx="158">
                  <c:v>60.276694999999997</c:v>
                </c:pt>
                <c:pt idx="159">
                  <c:v>60.277312999999999</c:v>
                </c:pt>
                <c:pt idx="160">
                  <c:v>60.277904999999997</c:v>
                </c:pt>
                <c:pt idx="161">
                  <c:v>60.278647999999997</c:v>
                </c:pt>
                <c:pt idx="162">
                  <c:v>60.279015000000001</c:v>
                </c:pt>
                <c:pt idx="163">
                  <c:v>60.279578999999998</c:v>
                </c:pt>
                <c:pt idx="164">
                  <c:v>60.280121000000001</c:v>
                </c:pt>
                <c:pt idx="165">
                  <c:v>60.280814999999997</c:v>
                </c:pt>
                <c:pt idx="166">
                  <c:v>60.281146999999997</c:v>
                </c:pt>
                <c:pt idx="167">
                  <c:v>60.281672999999998</c:v>
                </c:pt>
                <c:pt idx="168">
                  <c:v>60.282181000000001</c:v>
                </c:pt>
                <c:pt idx="169">
                  <c:v>60.282848000000001</c:v>
                </c:pt>
                <c:pt idx="170">
                  <c:v>60.283149999999999</c:v>
                </c:pt>
                <c:pt idx="171">
                  <c:v>60.283656999999998</c:v>
                </c:pt>
                <c:pt idx="172">
                  <c:v>60.284142000000003</c:v>
                </c:pt>
                <c:pt idx="173">
                  <c:v>60.284785999999997</c:v>
                </c:pt>
                <c:pt idx="174">
                  <c:v>60.285080000000001</c:v>
                </c:pt>
                <c:pt idx="175">
                  <c:v>60.285572000000002</c:v>
                </c:pt>
                <c:pt idx="176">
                  <c:v>60.286059999999999</c:v>
                </c:pt>
                <c:pt idx="177">
                  <c:v>60.286704999999998</c:v>
                </c:pt>
                <c:pt idx="178">
                  <c:v>60.287002999999999</c:v>
                </c:pt>
                <c:pt idx="179">
                  <c:v>60.287506</c:v>
                </c:pt>
                <c:pt idx="180">
                  <c:v>60.287998000000002</c:v>
                </c:pt>
                <c:pt idx="181">
                  <c:v>60.288654000000001</c:v>
                </c:pt>
                <c:pt idx="182">
                  <c:v>60.288963000000003</c:v>
                </c:pt>
                <c:pt idx="183">
                  <c:v>60.289485999999997</c:v>
                </c:pt>
                <c:pt idx="184">
                  <c:v>60.290008999999998</c:v>
                </c:pt>
                <c:pt idx="185">
                  <c:v>60.290688000000003</c:v>
                </c:pt>
                <c:pt idx="186">
                  <c:v>60.291030999999997</c:v>
                </c:pt>
                <c:pt idx="187">
                  <c:v>60.291573</c:v>
                </c:pt>
                <c:pt idx="188">
                  <c:v>60.292126000000003</c:v>
                </c:pt>
                <c:pt idx="189">
                  <c:v>60.292839000000001</c:v>
                </c:pt>
                <c:pt idx="190">
                  <c:v>60.293221000000003</c:v>
                </c:pt>
                <c:pt idx="191">
                  <c:v>60.293799999999997</c:v>
                </c:pt>
                <c:pt idx="192">
                  <c:v>60.294384000000001</c:v>
                </c:pt>
                <c:pt idx="193">
                  <c:v>60.295135000000002</c:v>
                </c:pt>
                <c:pt idx="194">
                  <c:v>60.295551000000003</c:v>
                </c:pt>
                <c:pt idx="195">
                  <c:v>60.296173000000003</c:v>
                </c:pt>
                <c:pt idx="196">
                  <c:v>60.296787000000002</c:v>
                </c:pt>
                <c:pt idx="197">
                  <c:v>60.297576999999997</c:v>
                </c:pt>
                <c:pt idx="198">
                  <c:v>60.298026999999998</c:v>
                </c:pt>
                <c:pt idx="199">
                  <c:v>60.298676</c:v>
                </c:pt>
                <c:pt idx="200">
                  <c:v>60.299334999999999</c:v>
                </c:pt>
                <c:pt idx="201">
                  <c:v>60.300148</c:v>
                </c:pt>
                <c:pt idx="202">
                  <c:v>60.300629000000001</c:v>
                </c:pt>
                <c:pt idx="203">
                  <c:v>60.301315000000002</c:v>
                </c:pt>
                <c:pt idx="204">
                  <c:v>60.302002000000002</c:v>
                </c:pt>
                <c:pt idx="205">
                  <c:v>60.302844999999998</c:v>
                </c:pt>
                <c:pt idx="206">
                  <c:v>60.303351999999997</c:v>
                </c:pt>
                <c:pt idx="207">
                  <c:v>60.304070000000003</c:v>
                </c:pt>
                <c:pt idx="208">
                  <c:v>60.304779000000003</c:v>
                </c:pt>
                <c:pt idx="209">
                  <c:v>60.305649000000003</c:v>
                </c:pt>
                <c:pt idx="210">
                  <c:v>60.306170999999999</c:v>
                </c:pt>
                <c:pt idx="211">
                  <c:v>60.306908</c:v>
                </c:pt>
                <c:pt idx="212">
                  <c:v>60.307631999999998</c:v>
                </c:pt>
                <c:pt idx="213">
                  <c:v>60.308525000000003</c:v>
                </c:pt>
                <c:pt idx="214">
                  <c:v>60.309063000000002</c:v>
                </c:pt>
                <c:pt idx="215">
                  <c:v>60.309814000000003</c:v>
                </c:pt>
                <c:pt idx="216">
                  <c:v>60.310550999999997</c:v>
                </c:pt>
                <c:pt idx="217">
                  <c:v>60.311442999999997</c:v>
                </c:pt>
                <c:pt idx="218">
                  <c:v>60.311996000000001</c:v>
                </c:pt>
                <c:pt idx="219">
                  <c:v>60.312744000000002</c:v>
                </c:pt>
                <c:pt idx="220">
                  <c:v>60.313488</c:v>
                </c:pt>
                <c:pt idx="221">
                  <c:v>60.314383999999997</c:v>
                </c:pt>
                <c:pt idx="222">
                  <c:v>60.314926</c:v>
                </c:pt>
                <c:pt idx="223">
                  <c:v>60.315669999999997</c:v>
                </c:pt>
                <c:pt idx="224">
                  <c:v>60.316406000000001</c:v>
                </c:pt>
                <c:pt idx="225">
                  <c:v>60.317295000000001</c:v>
                </c:pt>
                <c:pt idx="226">
                  <c:v>60.317824999999999</c:v>
                </c:pt>
                <c:pt idx="227">
                  <c:v>60.318553999999999</c:v>
                </c:pt>
                <c:pt idx="228">
                  <c:v>60.319267000000004</c:v>
                </c:pt>
                <c:pt idx="229">
                  <c:v>60.320132999999998</c:v>
                </c:pt>
                <c:pt idx="230">
                  <c:v>60.320641000000002</c:v>
                </c:pt>
                <c:pt idx="231">
                  <c:v>60.321350000000002</c:v>
                </c:pt>
                <c:pt idx="232">
                  <c:v>60.322037000000002</c:v>
                </c:pt>
                <c:pt idx="233">
                  <c:v>60.322868</c:v>
                </c:pt>
                <c:pt idx="234">
                  <c:v>60.323338</c:v>
                </c:pt>
                <c:pt idx="235">
                  <c:v>60.324005</c:v>
                </c:pt>
                <c:pt idx="236">
                  <c:v>60.324654000000002</c:v>
                </c:pt>
                <c:pt idx="237">
                  <c:v>60.325446999999997</c:v>
                </c:pt>
                <c:pt idx="238">
                  <c:v>60.325870999999999</c:v>
                </c:pt>
                <c:pt idx="239">
                  <c:v>60.326492000000002</c:v>
                </c:pt>
                <c:pt idx="240">
                  <c:v>60.327086999999999</c:v>
                </c:pt>
                <c:pt idx="241">
                  <c:v>60.327831000000003</c:v>
                </c:pt>
                <c:pt idx="242">
                  <c:v>60.328201</c:v>
                </c:pt>
                <c:pt idx="243">
                  <c:v>60.328758000000001</c:v>
                </c:pt>
                <c:pt idx="244">
                  <c:v>60.329295999999999</c:v>
                </c:pt>
                <c:pt idx="245">
                  <c:v>60.329974999999997</c:v>
                </c:pt>
                <c:pt idx="246">
                  <c:v>60.330275999999998</c:v>
                </c:pt>
                <c:pt idx="247">
                  <c:v>60.330768999999997</c:v>
                </c:pt>
                <c:pt idx="248">
                  <c:v>60.331234000000002</c:v>
                </c:pt>
                <c:pt idx="249">
                  <c:v>60.331837</c:v>
                </c:pt>
                <c:pt idx="250">
                  <c:v>60.332073000000001</c:v>
                </c:pt>
                <c:pt idx="251">
                  <c:v>60.332481000000001</c:v>
                </c:pt>
                <c:pt idx="252">
                  <c:v>60.332867</c:v>
                </c:pt>
                <c:pt idx="253">
                  <c:v>60.333388999999997</c:v>
                </c:pt>
                <c:pt idx="254">
                  <c:v>60.333530000000003</c:v>
                </c:pt>
                <c:pt idx="255">
                  <c:v>60.333857999999999</c:v>
                </c:pt>
                <c:pt idx="256">
                  <c:v>60.334152000000003</c:v>
                </c:pt>
                <c:pt idx="257">
                  <c:v>60.334583000000002</c:v>
                </c:pt>
                <c:pt idx="258">
                  <c:v>60.334632999999997</c:v>
                </c:pt>
                <c:pt idx="259">
                  <c:v>60.334868999999998</c:v>
                </c:pt>
                <c:pt idx="260">
                  <c:v>60.335059999999999</c:v>
                </c:pt>
                <c:pt idx="261">
                  <c:v>60.335391999999999</c:v>
                </c:pt>
                <c:pt idx="262">
                  <c:v>60.335346000000001</c:v>
                </c:pt>
                <c:pt idx="263">
                  <c:v>60.335476</c:v>
                </c:pt>
                <c:pt idx="264">
                  <c:v>60.335571000000002</c:v>
                </c:pt>
                <c:pt idx="265">
                  <c:v>60.335799999999999</c:v>
                </c:pt>
                <c:pt idx="266">
                  <c:v>60.335647999999999</c:v>
                </c:pt>
                <c:pt idx="267">
                  <c:v>60.33567</c:v>
                </c:pt>
                <c:pt idx="268">
                  <c:v>60.335662999999997</c:v>
                </c:pt>
                <c:pt idx="269">
                  <c:v>60.335777</c:v>
                </c:pt>
                <c:pt idx="270">
                  <c:v>60.335518</c:v>
                </c:pt>
                <c:pt idx="271">
                  <c:v>60.335442</c:v>
                </c:pt>
                <c:pt idx="272">
                  <c:v>60.335326999999999</c:v>
                </c:pt>
                <c:pt idx="273">
                  <c:v>60.335341999999997</c:v>
                </c:pt>
                <c:pt idx="274">
                  <c:v>60.334983999999999</c:v>
                </c:pt>
                <c:pt idx="275">
                  <c:v>60.334797000000002</c:v>
                </c:pt>
                <c:pt idx="276">
                  <c:v>60.334583000000002</c:v>
                </c:pt>
                <c:pt idx="277">
                  <c:v>60.334496000000001</c:v>
                </c:pt>
                <c:pt idx="278">
                  <c:v>60.334038</c:v>
                </c:pt>
                <c:pt idx="279">
                  <c:v>60.333751999999997</c:v>
                </c:pt>
                <c:pt idx="280">
                  <c:v>60.333447</c:v>
                </c:pt>
                <c:pt idx="281">
                  <c:v>60.333260000000003</c:v>
                </c:pt>
                <c:pt idx="282">
                  <c:v>60.332709999999999</c:v>
                </c:pt>
                <c:pt idx="283">
                  <c:v>60.332335999999998</c:v>
                </c:pt>
                <c:pt idx="284">
                  <c:v>60.331935999999999</c:v>
                </c:pt>
                <c:pt idx="285">
                  <c:v>60.331665000000001</c:v>
                </c:pt>
                <c:pt idx="286">
                  <c:v>60.331028000000003</c:v>
                </c:pt>
                <c:pt idx="287">
                  <c:v>60.330570000000002</c:v>
                </c:pt>
                <c:pt idx="288">
                  <c:v>60.330089999999998</c:v>
                </c:pt>
                <c:pt idx="289">
                  <c:v>60.329738999999996</c:v>
                </c:pt>
                <c:pt idx="290">
                  <c:v>60.329033000000003</c:v>
                </c:pt>
                <c:pt idx="291">
                  <c:v>60.328502999999998</c:v>
                </c:pt>
                <c:pt idx="292">
                  <c:v>60.327953000000001</c:v>
                </c:pt>
                <c:pt idx="293">
                  <c:v>60.327537999999997</c:v>
                </c:pt>
                <c:pt idx="294">
                  <c:v>60.326763</c:v>
                </c:pt>
                <c:pt idx="295">
                  <c:v>60.326180000000001</c:v>
                </c:pt>
                <c:pt idx="296">
                  <c:v>60.325569000000002</c:v>
                </c:pt>
                <c:pt idx="297">
                  <c:v>60.325104000000003</c:v>
                </c:pt>
                <c:pt idx="298">
                  <c:v>60.324283999999999</c:v>
                </c:pt>
                <c:pt idx="299">
                  <c:v>60.323653999999998</c:v>
                </c:pt>
                <c:pt idx="300">
                  <c:v>60.323002000000002</c:v>
                </c:pt>
                <c:pt idx="301">
                  <c:v>60.322495000000004</c:v>
                </c:pt>
                <c:pt idx="302">
                  <c:v>60.321643999999999</c:v>
                </c:pt>
                <c:pt idx="303">
                  <c:v>60.320976000000002</c:v>
                </c:pt>
                <c:pt idx="304">
                  <c:v>60.320296999999997</c:v>
                </c:pt>
                <c:pt idx="305">
                  <c:v>60.319763000000002</c:v>
                </c:pt>
                <c:pt idx="306">
                  <c:v>60.318897</c:v>
                </c:pt>
                <c:pt idx="307">
                  <c:v>60.318218000000002</c:v>
                </c:pt>
                <c:pt idx="308">
                  <c:v>60.317523999999999</c:v>
                </c:pt>
                <c:pt idx="309">
                  <c:v>60.316971000000002</c:v>
                </c:pt>
                <c:pt idx="310">
                  <c:v>60.316101000000003</c:v>
                </c:pt>
                <c:pt idx="311">
                  <c:v>60.315413999999997</c:v>
                </c:pt>
                <c:pt idx="312">
                  <c:v>60.314720000000001</c:v>
                </c:pt>
                <c:pt idx="313">
                  <c:v>60.314174999999999</c:v>
                </c:pt>
                <c:pt idx="314">
                  <c:v>60.313305</c:v>
                </c:pt>
                <c:pt idx="315">
                  <c:v>60.312621999999998</c:v>
                </c:pt>
                <c:pt idx="316">
                  <c:v>60.311942999999999</c:v>
                </c:pt>
                <c:pt idx="317">
                  <c:v>60.311408999999998</c:v>
                </c:pt>
                <c:pt idx="318">
                  <c:v>60.310558</c:v>
                </c:pt>
                <c:pt idx="319">
                  <c:v>60.309891</c:v>
                </c:pt>
                <c:pt idx="320">
                  <c:v>60.309235000000001</c:v>
                </c:pt>
                <c:pt idx="321">
                  <c:v>60.308712</c:v>
                </c:pt>
                <c:pt idx="322">
                  <c:v>60.307887999999998</c:v>
                </c:pt>
                <c:pt idx="323">
                  <c:v>60.307251000000001</c:v>
                </c:pt>
                <c:pt idx="324">
                  <c:v>60.306621999999997</c:v>
                </c:pt>
                <c:pt idx="325">
                  <c:v>60.306137</c:v>
                </c:pt>
                <c:pt idx="326">
                  <c:v>60.305343999999998</c:v>
                </c:pt>
                <c:pt idx="327">
                  <c:v>60.304741</c:v>
                </c:pt>
                <c:pt idx="328">
                  <c:v>60.304141999999999</c:v>
                </c:pt>
                <c:pt idx="329">
                  <c:v>60.303691999999998</c:v>
                </c:pt>
                <c:pt idx="330">
                  <c:v>60.30294</c:v>
                </c:pt>
                <c:pt idx="331">
                  <c:v>60.302382999999999</c:v>
                </c:pt>
                <c:pt idx="332">
                  <c:v>60.301822999999999</c:v>
                </c:pt>
                <c:pt idx="333">
                  <c:v>60.301414000000001</c:v>
                </c:pt>
                <c:pt idx="334">
                  <c:v>60.300708999999998</c:v>
                </c:pt>
                <c:pt idx="335">
                  <c:v>60.300193999999998</c:v>
                </c:pt>
                <c:pt idx="336">
                  <c:v>60.299678999999998</c:v>
                </c:pt>
                <c:pt idx="337">
                  <c:v>60.299312999999998</c:v>
                </c:pt>
                <c:pt idx="338">
                  <c:v>60.298656000000001</c:v>
                </c:pt>
                <c:pt idx="339">
                  <c:v>60.298183000000002</c:v>
                </c:pt>
                <c:pt idx="340">
                  <c:v>60.297718000000003</c:v>
                </c:pt>
                <c:pt idx="341">
                  <c:v>60.297398000000001</c:v>
                </c:pt>
                <c:pt idx="342">
                  <c:v>60.296779999999998</c:v>
                </c:pt>
                <c:pt idx="343">
                  <c:v>60.29636</c:v>
                </c:pt>
                <c:pt idx="344">
                  <c:v>60.295937000000002</c:v>
                </c:pt>
                <c:pt idx="345">
                  <c:v>60.295665999999997</c:v>
                </c:pt>
                <c:pt idx="346">
                  <c:v>60.295093999999999</c:v>
                </c:pt>
                <c:pt idx="347">
                  <c:v>60.294716000000001</c:v>
                </c:pt>
                <c:pt idx="348">
                  <c:v>60.294333999999999</c:v>
                </c:pt>
                <c:pt idx="349">
                  <c:v>60.294105999999999</c:v>
                </c:pt>
                <c:pt idx="350">
                  <c:v>60.293574999999997</c:v>
                </c:pt>
                <c:pt idx="351">
                  <c:v>60.293239999999997</c:v>
                </c:pt>
                <c:pt idx="352">
                  <c:v>60.292904</c:v>
                </c:pt>
                <c:pt idx="353">
                  <c:v>60.292709000000002</c:v>
                </c:pt>
                <c:pt idx="354">
                  <c:v>60.292225000000002</c:v>
                </c:pt>
                <c:pt idx="355">
                  <c:v>60.291924000000002</c:v>
                </c:pt>
                <c:pt idx="356">
                  <c:v>60.291626000000001</c:v>
                </c:pt>
                <c:pt idx="357">
                  <c:v>60.291466</c:v>
                </c:pt>
                <c:pt idx="358">
                  <c:v>60.291007999999998</c:v>
                </c:pt>
                <c:pt idx="359">
                  <c:v>60.290745000000001</c:v>
                </c:pt>
                <c:pt idx="360">
                  <c:v>60.290474000000003</c:v>
                </c:pt>
                <c:pt idx="361">
                  <c:v>60.290351999999999</c:v>
                </c:pt>
                <c:pt idx="362">
                  <c:v>60.289921</c:v>
                </c:pt>
                <c:pt idx="363">
                  <c:v>60.289679999999997</c:v>
                </c:pt>
                <c:pt idx="364">
                  <c:v>60.289436000000002</c:v>
                </c:pt>
                <c:pt idx="365">
                  <c:v>60.289341</c:v>
                </c:pt>
                <c:pt idx="366">
                  <c:v>60.288933</c:v>
                </c:pt>
                <c:pt idx="367">
                  <c:v>60.288711999999997</c:v>
                </c:pt>
                <c:pt idx="368">
                  <c:v>60.288490000000003</c:v>
                </c:pt>
                <c:pt idx="369">
                  <c:v>60.288414000000003</c:v>
                </c:pt>
                <c:pt idx="370">
                  <c:v>60.288017000000004</c:v>
                </c:pt>
                <c:pt idx="371">
                  <c:v>60.287810999999998</c:v>
                </c:pt>
                <c:pt idx="372">
                  <c:v>60.287604999999999</c:v>
                </c:pt>
                <c:pt idx="373">
                  <c:v>60.28754</c:v>
                </c:pt>
                <c:pt idx="374">
                  <c:v>60.287148000000002</c:v>
                </c:pt>
                <c:pt idx="375">
                  <c:v>60.286952999999997</c:v>
                </c:pt>
                <c:pt idx="376">
                  <c:v>60.286746999999998</c:v>
                </c:pt>
                <c:pt idx="377">
                  <c:v>60.286681999999999</c:v>
                </c:pt>
                <c:pt idx="378">
                  <c:v>60.286296999999998</c:v>
                </c:pt>
                <c:pt idx="379">
                  <c:v>60.286102</c:v>
                </c:pt>
                <c:pt idx="380">
                  <c:v>60.285888999999997</c:v>
                </c:pt>
                <c:pt idx="381">
                  <c:v>60.285831000000002</c:v>
                </c:pt>
                <c:pt idx="382">
                  <c:v>60.285438999999997</c:v>
                </c:pt>
                <c:pt idx="383">
                  <c:v>60.285229000000001</c:v>
                </c:pt>
                <c:pt idx="384">
                  <c:v>60.285007</c:v>
                </c:pt>
                <c:pt idx="385">
                  <c:v>60.284934999999997</c:v>
                </c:pt>
                <c:pt idx="386">
                  <c:v>60.284531000000001</c:v>
                </c:pt>
                <c:pt idx="387">
                  <c:v>60.284306000000001</c:v>
                </c:pt>
                <c:pt idx="388">
                  <c:v>60.284077000000003</c:v>
                </c:pt>
                <c:pt idx="389">
                  <c:v>60.283993000000002</c:v>
                </c:pt>
                <c:pt idx="390">
                  <c:v>60.283562000000003</c:v>
                </c:pt>
                <c:pt idx="391">
                  <c:v>60.283321000000001</c:v>
                </c:pt>
                <c:pt idx="392">
                  <c:v>60.283062000000001</c:v>
                </c:pt>
                <c:pt idx="393">
                  <c:v>60.282955000000001</c:v>
                </c:pt>
                <c:pt idx="394">
                  <c:v>60.282496999999999</c:v>
                </c:pt>
                <c:pt idx="395">
                  <c:v>60.282234000000003</c:v>
                </c:pt>
                <c:pt idx="396">
                  <c:v>60.281951999999997</c:v>
                </c:pt>
                <c:pt idx="397">
                  <c:v>60.281810999999998</c:v>
                </c:pt>
                <c:pt idx="398">
                  <c:v>60.281326</c:v>
                </c:pt>
                <c:pt idx="399">
                  <c:v>60.281025</c:v>
                </c:pt>
                <c:pt idx="400">
                  <c:v>60.280707999999997</c:v>
                </c:pt>
                <c:pt idx="401">
                  <c:v>60.280537000000002</c:v>
                </c:pt>
                <c:pt idx="402">
                  <c:v>60.280014000000001</c:v>
                </c:pt>
                <c:pt idx="403">
                  <c:v>60.279677999999997</c:v>
                </c:pt>
                <c:pt idx="404">
                  <c:v>60.279327000000002</c:v>
                </c:pt>
                <c:pt idx="405">
                  <c:v>60.279114</c:v>
                </c:pt>
                <c:pt idx="406">
                  <c:v>60.278548999999998</c:v>
                </c:pt>
                <c:pt idx="407">
                  <c:v>60.278174999999997</c:v>
                </c:pt>
                <c:pt idx="408">
                  <c:v>60.277779000000002</c:v>
                </c:pt>
                <c:pt idx="409">
                  <c:v>60.277526999999999</c:v>
                </c:pt>
                <c:pt idx="410">
                  <c:v>60.276916999999997</c:v>
                </c:pt>
                <c:pt idx="411">
                  <c:v>60.276496999999999</c:v>
                </c:pt>
                <c:pt idx="412">
                  <c:v>60.276062000000003</c:v>
                </c:pt>
                <c:pt idx="413">
                  <c:v>60.275761000000003</c:v>
                </c:pt>
                <c:pt idx="414">
                  <c:v>60.275108000000003</c:v>
                </c:pt>
                <c:pt idx="415">
                  <c:v>60.274642999999998</c:v>
                </c:pt>
                <c:pt idx="416">
                  <c:v>60.274158</c:v>
                </c:pt>
                <c:pt idx="417">
                  <c:v>60.273808000000002</c:v>
                </c:pt>
                <c:pt idx="418">
                  <c:v>60.273113000000002</c:v>
                </c:pt>
                <c:pt idx="419">
                  <c:v>60.272598000000002</c:v>
                </c:pt>
                <c:pt idx="420">
                  <c:v>60.272067999999997</c:v>
                </c:pt>
                <c:pt idx="421">
                  <c:v>60.271675000000002</c:v>
                </c:pt>
                <c:pt idx="422">
                  <c:v>60.270930999999997</c:v>
                </c:pt>
                <c:pt idx="423">
                  <c:v>60.270373999999997</c:v>
                </c:pt>
                <c:pt idx="424">
                  <c:v>60.269801999999999</c:v>
                </c:pt>
                <c:pt idx="425">
                  <c:v>60.269359999999999</c:v>
                </c:pt>
                <c:pt idx="426">
                  <c:v>60.268577999999998</c:v>
                </c:pt>
                <c:pt idx="427">
                  <c:v>60.267971000000003</c:v>
                </c:pt>
                <c:pt idx="428">
                  <c:v>60.267356999999997</c:v>
                </c:pt>
                <c:pt idx="429">
                  <c:v>60.266869</c:v>
                </c:pt>
                <c:pt idx="430">
                  <c:v>60.266044999999998</c:v>
                </c:pt>
                <c:pt idx="431">
                  <c:v>60.265403999999997</c:v>
                </c:pt>
                <c:pt idx="432">
                  <c:v>60.264744</c:v>
                </c:pt>
                <c:pt idx="433">
                  <c:v>60.264220999999999</c:v>
                </c:pt>
                <c:pt idx="434">
                  <c:v>60.263359000000001</c:v>
                </c:pt>
                <c:pt idx="435">
                  <c:v>60.262675999999999</c:v>
                </c:pt>
                <c:pt idx="436">
                  <c:v>60.261986</c:v>
                </c:pt>
                <c:pt idx="437">
                  <c:v>60.261425000000003</c:v>
                </c:pt>
                <c:pt idx="438">
                  <c:v>60.260531999999998</c:v>
                </c:pt>
                <c:pt idx="439">
                  <c:v>60.259822999999997</c:v>
                </c:pt>
                <c:pt idx="440">
                  <c:v>60.259093999999997</c:v>
                </c:pt>
                <c:pt idx="441">
                  <c:v>60.258513999999998</c:v>
                </c:pt>
                <c:pt idx="442">
                  <c:v>60.257590999999998</c:v>
                </c:pt>
                <c:pt idx="443">
                  <c:v>60.256855000000002</c:v>
                </c:pt>
                <c:pt idx="444">
                  <c:v>60.256110999999997</c:v>
                </c:pt>
                <c:pt idx="445">
                  <c:v>60.255504999999999</c:v>
                </c:pt>
                <c:pt idx="446">
                  <c:v>60.254565999999997</c:v>
                </c:pt>
                <c:pt idx="447">
                  <c:v>60.253815000000003</c:v>
                </c:pt>
                <c:pt idx="448">
                  <c:v>60.253051999999997</c:v>
                </c:pt>
                <c:pt idx="449">
                  <c:v>60.252434000000001</c:v>
                </c:pt>
                <c:pt idx="450">
                  <c:v>60.251475999999997</c:v>
                </c:pt>
                <c:pt idx="451">
                  <c:v>60.250717000000002</c:v>
                </c:pt>
                <c:pt idx="452">
                  <c:v>60.249946999999999</c:v>
                </c:pt>
                <c:pt idx="453">
                  <c:v>60.249332000000003</c:v>
                </c:pt>
                <c:pt idx="454">
                  <c:v>60.248370999999999</c:v>
                </c:pt>
                <c:pt idx="455">
                  <c:v>60.247616000000001</c:v>
                </c:pt>
                <c:pt idx="456">
                  <c:v>60.246841000000003</c:v>
                </c:pt>
                <c:pt idx="457">
                  <c:v>60.246226999999998</c:v>
                </c:pt>
                <c:pt idx="458">
                  <c:v>60.245277000000002</c:v>
                </c:pt>
                <c:pt idx="459">
                  <c:v>60.244526</c:v>
                </c:pt>
                <c:pt idx="460">
                  <c:v>60.243766999999998</c:v>
                </c:pt>
                <c:pt idx="461">
                  <c:v>60.243164</c:v>
                </c:pt>
                <c:pt idx="462">
                  <c:v>60.242229000000002</c:v>
                </c:pt>
                <c:pt idx="463">
                  <c:v>60.241492999999998</c:v>
                </c:pt>
                <c:pt idx="464">
                  <c:v>60.240752999999998</c:v>
                </c:pt>
                <c:pt idx="465">
                  <c:v>60.240169999999999</c:v>
                </c:pt>
                <c:pt idx="466">
                  <c:v>60.239261999999997</c:v>
                </c:pt>
                <c:pt idx="467">
                  <c:v>60.238543999999997</c:v>
                </c:pt>
                <c:pt idx="468">
                  <c:v>60.237839000000001</c:v>
                </c:pt>
                <c:pt idx="469">
                  <c:v>60.237278000000003</c:v>
                </c:pt>
                <c:pt idx="470">
                  <c:v>60.236401000000001</c:v>
                </c:pt>
                <c:pt idx="471">
                  <c:v>60.235717999999999</c:v>
                </c:pt>
                <c:pt idx="472">
                  <c:v>60.235039</c:v>
                </c:pt>
                <c:pt idx="473">
                  <c:v>60.234524</c:v>
                </c:pt>
                <c:pt idx="474">
                  <c:v>60.233673000000003</c:v>
                </c:pt>
                <c:pt idx="475">
                  <c:v>60.233035999999998</c:v>
                </c:pt>
                <c:pt idx="476">
                  <c:v>60.232399000000001</c:v>
                </c:pt>
                <c:pt idx="477">
                  <c:v>60.231921999999997</c:v>
                </c:pt>
                <c:pt idx="478">
                  <c:v>60.231121000000002</c:v>
                </c:pt>
                <c:pt idx="479">
                  <c:v>60.230525999999998</c:v>
                </c:pt>
                <c:pt idx="480">
                  <c:v>60.229934999999998</c:v>
                </c:pt>
                <c:pt idx="481">
                  <c:v>60.229503999999999</c:v>
                </c:pt>
                <c:pt idx="482">
                  <c:v>60.228745000000004</c:v>
                </c:pt>
                <c:pt idx="483">
                  <c:v>60.228203000000001</c:v>
                </c:pt>
                <c:pt idx="484">
                  <c:v>60.227657000000001</c:v>
                </c:pt>
                <c:pt idx="485">
                  <c:v>60.22728</c:v>
                </c:pt>
                <c:pt idx="486">
                  <c:v>60.226570000000002</c:v>
                </c:pt>
                <c:pt idx="487">
                  <c:v>60.22607</c:v>
                </c:pt>
                <c:pt idx="488">
                  <c:v>60.225586</c:v>
                </c:pt>
                <c:pt idx="489">
                  <c:v>60.225254</c:v>
                </c:pt>
                <c:pt idx="490">
                  <c:v>60.224598</c:v>
                </c:pt>
                <c:pt idx="491">
                  <c:v>60.224155000000003</c:v>
                </c:pt>
                <c:pt idx="492">
                  <c:v>60.223708999999999</c:v>
                </c:pt>
                <c:pt idx="493">
                  <c:v>60.223438000000002</c:v>
                </c:pt>
                <c:pt idx="494">
                  <c:v>60.222831999999997</c:v>
                </c:pt>
                <c:pt idx="495">
                  <c:v>60.222439000000001</c:v>
                </c:pt>
                <c:pt idx="496">
                  <c:v>60.222050000000003</c:v>
                </c:pt>
                <c:pt idx="497">
                  <c:v>60.221820999999998</c:v>
                </c:pt>
                <c:pt idx="498">
                  <c:v>60.221271999999999</c:v>
                </c:pt>
                <c:pt idx="499">
                  <c:v>60.220920999999997</c:v>
                </c:pt>
                <c:pt idx="500">
                  <c:v>60.220585</c:v>
                </c:pt>
                <c:pt idx="501">
                  <c:v>60.220405999999997</c:v>
                </c:pt>
                <c:pt idx="502">
                  <c:v>60.219898000000001</c:v>
                </c:pt>
                <c:pt idx="503">
                  <c:v>60.219597</c:v>
                </c:pt>
                <c:pt idx="504">
                  <c:v>60.219298999999999</c:v>
                </c:pt>
                <c:pt idx="505">
                  <c:v>60.219177000000002</c:v>
                </c:pt>
                <c:pt idx="506">
                  <c:v>60.218704000000002</c:v>
                </c:pt>
                <c:pt idx="507">
                  <c:v>60.218445000000003</c:v>
                </c:pt>
                <c:pt idx="508">
                  <c:v>60.218189000000002</c:v>
                </c:pt>
                <c:pt idx="509">
                  <c:v>60.218102000000002</c:v>
                </c:pt>
                <c:pt idx="510">
                  <c:v>60.217674000000002</c:v>
                </c:pt>
                <c:pt idx="511">
                  <c:v>60.217452999999999</c:v>
                </c:pt>
                <c:pt idx="512">
                  <c:v>60.217238999999999</c:v>
                </c:pt>
                <c:pt idx="513">
                  <c:v>60.217185999999998</c:v>
                </c:pt>
                <c:pt idx="514">
                  <c:v>60.216785000000002</c:v>
                </c:pt>
                <c:pt idx="515">
                  <c:v>60.216602000000002</c:v>
                </c:pt>
                <c:pt idx="516">
                  <c:v>60.216408000000001</c:v>
                </c:pt>
                <c:pt idx="517">
                  <c:v>60.216392999999997</c:v>
                </c:pt>
                <c:pt idx="518">
                  <c:v>60.216014999999999</c:v>
                </c:pt>
                <c:pt idx="519">
                  <c:v>60.215857999999997</c:v>
                </c:pt>
                <c:pt idx="520">
                  <c:v>60.215691</c:v>
                </c:pt>
                <c:pt idx="521">
                  <c:v>60.215691</c:v>
                </c:pt>
                <c:pt idx="522">
                  <c:v>60.215336000000001</c:v>
                </c:pt>
                <c:pt idx="523">
                  <c:v>60.215198999999998</c:v>
                </c:pt>
                <c:pt idx="524">
                  <c:v>60.215049999999998</c:v>
                </c:pt>
                <c:pt idx="525">
                  <c:v>60.215076000000003</c:v>
                </c:pt>
                <c:pt idx="526">
                  <c:v>60.214733000000003</c:v>
                </c:pt>
                <c:pt idx="527">
                  <c:v>60.214607000000001</c:v>
                </c:pt>
                <c:pt idx="528">
                  <c:v>60.214469999999999</c:v>
                </c:pt>
                <c:pt idx="529">
                  <c:v>60.214511999999999</c:v>
                </c:pt>
                <c:pt idx="530">
                  <c:v>60.214168999999998</c:v>
                </c:pt>
                <c:pt idx="531">
                  <c:v>60.214046000000003</c:v>
                </c:pt>
                <c:pt idx="532">
                  <c:v>60.213920999999999</c:v>
                </c:pt>
                <c:pt idx="533">
                  <c:v>60.213970000000003</c:v>
                </c:pt>
                <c:pt idx="534">
                  <c:v>60.213627000000002</c:v>
                </c:pt>
                <c:pt idx="535">
                  <c:v>60.213512000000001</c:v>
                </c:pt>
                <c:pt idx="536">
                  <c:v>60.213374999999999</c:v>
                </c:pt>
                <c:pt idx="537">
                  <c:v>60.213425000000001</c:v>
                </c:pt>
                <c:pt idx="538">
                  <c:v>60.213073999999999</c:v>
                </c:pt>
                <c:pt idx="539">
                  <c:v>60.212952000000001</c:v>
                </c:pt>
                <c:pt idx="540">
                  <c:v>60.212817999999999</c:v>
                </c:pt>
                <c:pt idx="541">
                  <c:v>60.212859999999999</c:v>
                </c:pt>
                <c:pt idx="542">
                  <c:v>60.212502000000001</c:v>
                </c:pt>
                <c:pt idx="543">
                  <c:v>60.212372000000002</c:v>
                </c:pt>
                <c:pt idx="544">
                  <c:v>60.212223000000002</c:v>
                </c:pt>
                <c:pt idx="545">
                  <c:v>60.212254000000001</c:v>
                </c:pt>
                <c:pt idx="546">
                  <c:v>60.211880000000001</c:v>
                </c:pt>
                <c:pt idx="547">
                  <c:v>60.211739000000001</c:v>
                </c:pt>
                <c:pt idx="548">
                  <c:v>60.211570999999999</c:v>
                </c:pt>
                <c:pt idx="549">
                  <c:v>60.211585999999997</c:v>
                </c:pt>
                <c:pt idx="550">
                  <c:v>60.211193000000002</c:v>
                </c:pt>
                <c:pt idx="551">
                  <c:v>60.211029000000003</c:v>
                </c:pt>
                <c:pt idx="552">
                  <c:v>60.210850000000001</c:v>
                </c:pt>
                <c:pt idx="553">
                  <c:v>60.210842</c:v>
                </c:pt>
                <c:pt idx="554">
                  <c:v>60.210425999999998</c:v>
                </c:pt>
                <c:pt idx="555">
                  <c:v>60.210242999999998</c:v>
                </c:pt>
                <c:pt idx="556">
                  <c:v>60.210033000000003</c:v>
                </c:pt>
                <c:pt idx="557">
                  <c:v>60.210006999999997</c:v>
                </c:pt>
                <c:pt idx="558">
                  <c:v>60.209564</c:v>
                </c:pt>
                <c:pt idx="559">
                  <c:v>60.209353999999998</c:v>
                </c:pt>
                <c:pt idx="560">
                  <c:v>60.209125999999998</c:v>
                </c:pt>
                <c:pt idx="561">
                  <c:v>60.209068000000002</c:v>
                </c:pt>
                <c:pt idx="562">
                  <c:v>60.208602999999997</c:v>
                </c:pt>
                <c:pt idx="563">
                  <c:v>60.208362999999999</c:v>
                </c:pt>
                <c:pt idx="564">
                  <c:v>60.208111000000002</c:v>
                </c:pt>
                <c:pt idx="565">
                  <c:v>60.208030999999998</c:v>
                </c:pt>
                <c:pt idx="566">
                  <c:v>60.207531000000003</c:v>
                </c:pt>
                <c:pt idx="567">
                  <c:v>60.207267999999999</c:v>
                </c:pt>
                <c:pt idx="568">
                  <c:v>60.206982000000004</c:v>
                </c:pt>
                <c:pt idx="569">
                  <c:v>60.206879000000001</c:v>
                </c:pt>
                <c:pt idx="570">
                  <c:v>60.206352000000003</c:v>
                </c:pt>
                <c:pt idx="571">
                  <c:v>60.206059000000003</c:v>
                </c:pt>
                <c:pt idx="572">
                  <c:v>60.205750000000002</c:v>
                </c:pt>
                <c:pt idx="573">
                  <c:v>60.205620000000003</c:v>
                </c:pt>
                <c:pt idx="574">
                  <c:v>60.205063000000003</c:v>
                </c:pt>
                <c:pt idx="575">
                  <c:v>60.204749999999997</c:v>
                </c:pt>
                <c:pt idx="576">
                  <c:v>60.204414</c:v>
                </c:pt>
                <c:pt idx="577">
                  <c:v>60.204253999999999</c:v>
                </c:pt>
                <c:pt idx="578">
                  <c:v>60.203673999999999</c:v>
                </c:pt>
                <c:pt idx="579">
                  <c:v>60.203339</c:v>
                </c:pt>
                <c:pt idx="580">
                  <c:v>60.202976</c:v>
                </c:pt>
                <c:pt idx="581">
                  <c:v>60.202804999999998</c:v>
                </c:pt>
                <c:pt idx="582">
                  <c:v>60.202202</c:v>
                </c:pt>
                <c:pt idx="583">
                  <c:v>60.201839</c:v>
                </c:pt>
                <c:pt idx="584">
                  <c:v>60.201458000000002</c:v>
                </c:pt>
                <c:pt idx="585">
                  <c:v>60.201259999999998</c:v>
                </c:pt>
                <c:pt idx="586">
                  <c:v>60.200645000000002</c:v>
                </c:pt>
                <c:pt idx="587">
                  <c:v>60.200256000000003</c:v>
                </c:pt>
                <c:pt idx="588">
                  <c:v>60.199863000000001</c:v>
                </c:pt>
                <c:pt idx="589">
                  <c:v>60.199657000000002</c:v>
                </c:pt>
                <c:pt idx="590">
                  <c:v>60.199019999999997</c:v>
                </c:pt>
                <c:pt idx="591">
                  <c:v>60.198627000000002</c:v>
                </c:pt>
                <c:pt idx="592">
                  <c:v>60.198219000000002</c:v>
                </c:pt>
                <c:pt idx="593">
                  <c:v>60.197997999999998</c:v>
                </c:pt>
                <c:pt idx="594">
                  <c:v>60.197346000000003</c:v>
                </c:pt>
                <c:pt idx="595">
                  <c:v>60.196944999999999</c:v>
                </c:pt>
                <c:pt idx="596">
                  <c:v>60.196528999999998</c:v>
                </c:pt>
                <c:pt idx="597">
                  <c:v>60.196300999999998</c:v>
                </c:pt>
                <c:pt idx="598">
                  <c:v>60.195652000000003</c:v>
                </c:pt>
                <c:pt idx="599">
                  <c:v>60.195244000000002</c:v>
                </c:pt>
                <c:pt idx="600">
                  <c:v>60.194828000000001</c:v>
                </c:pt>
                <c:pt idx="601">
                  <c:v>60.194598999999997</c:v>
                </c:pt>
                <c:pt idx="602">
                  <c:v>60.193947000000001</c:v>
                </c:pt>
                <c:pt idx="603">
                  <c:v>60.193542000000001</c:v>
                </c:pt>
                <c:pt idx="604">
                  <c:v>60.193126999999997</c:v>
                </c:pt>
                <c:pt idx="605">
                  <c:v>60.192912999999997</c:v>
                </c:pt>
                <c:pt idx="606">
                  <c:v>60.192261000000002</c:v>
                </c:pt>
                <c:pt idx="607">
                  <c:v>60.191867999999999</c:v>
                </c:pt>
                <c:pt idx="608">
                  <c:v>60.191459999999999</c:v>
                </c:pt>
                <c:pt idx="609">
                  <c:v>60.191254000000001</c:v>
                </c:pt>
                <c:pt idx="610">
                  <c:v>60.190609000000002</c:v>
                </c:pt>
                <c:pt idx="611">
                  <c:v>60.190230999999997</c:v>
                </c:pt>
                <c:pt idx="612">
                  <c:v>60.189835000000002</c:v>
                </c:pt>
                <c:pt idx="613">
                  <c:v>60.189650999999998</c:v>
                </c:pt>
                <c:pt idx="614">
                  <c:v>60.189022000000001</c:v>
                </c:pt>
                <c:pt idx="615">
                  <c:v>60.188656000000002</c:v>
                </c:pt>
                <c:pt idx="616">
                  <c:v>60.188285999999998</c:v>
                </c:pt>
                <c:pt idx="617">
                  <c:v>60.188118000000003</c:v>
                </c:pt>
                <c:pt idx="618">
                  <c:v>60.187519000000002</c:v>
                </c:pt>
                <c:pt idx="619">
                  <c:v>60.187176000000001</c:v>
                </c:pt>
                <c:pt idx="620">
                  <c:v>60.186824999999999</c:v>
                </c:pt>
                <c:pt idx="621">
                  <c:v>60.186686999999999</c:v>
                </c:pt>
                <c:pt idx="622">
                  <c:v>60.186110999999997</c:v>
                </c:pt>
                <c:pt idx="623">
                  <c:v>60.185794999999999</c:v>
                </c:pt>
                <c:pt idx="624">
                  <c:v>60.185478000000003</c:v>
                </c:pt>
                <c:pt idx="625">
                  <c:v>60.185371000000004</c:v>
                </c:pt>
                <c:pt idx="626">
                  <c:v>60.184821999999997</c:v>
                </c:pt>
                <c:pt idx="627">
                  <c:v>60.184536000000001</c:v>
                </c:pt>
                <c:pt idx="628">
                  <c:v>60.184258</c:v>
                </c:pt>
                <c:pt idx="629">
                  <c:v>60.184176999999998</c:v>
                </c:pt>
                <c:pt idx="630">
                  <c:v>60.183661999999998</c:v>
                </c:pt>
                <c:pt idx="631">
                  <c:v>60.183418000000003</c:v>
                </c:pt>
                <c:pt idx="632">
                  <c:v>60.183169999999997</c:v>
                </c:pt>
                <c:pt idx="633">
                  <c:v>60.183135999999998</c:v>
                </c:pt>
                <c:pt idx="634">
                  <c:v>60.182648</c:v>
                </c:pt>
                <c:pt idx="635">
                  <c:v>60.182442000000002</c:v>
                </c:pt>
                <c:pt idx="636">
                  <c:v>60.182231999999999</c:v>
                </c:pt>
                <c:pt idx="637">
                  <c:v>60.182231999999999</c:v>
                </c:pt>
                <c:pt idx="638">
                  <c:v>60.181789000000002</c:v>
                </c:pt>
                <c:pt idx="639">
                  <c:v>60.181618</c:v>
                </c:pt>
                <c:pt idx="640">
                  <c:v>60.181446000000001</c:v>
                </c:pt>
                <c:pt idx="641">
                  <c:v>60.181488000000002</c:v>
                </c:pt>
                <c:pt idx="642">
                  <c:v>60.181075999999997</c:v>
                </c:pt>
                <c:pt idx="643">
                  <c:v>60.180945999999999</c:v>
                </c:pt>
                <c:pt idx="644">
                  <c:v>60.180809000000004</c:v>
                </c:pt>
                <c:pt idx="645">
                  <c:v>60.180897000000002</c:v>
                </c:pt>
                <c:pt idx="646">
                  <c:v>60.180523000000001</c:v>
                </c:pt>
                <c:pt idx="647">
                  <c:v>60.180430999999999</c:v>
                </c:pt>
                <c:pt idx="648">
                  <c:v>60.180328000000003</c:v>
                </c:pt>
                <c:pt idx="649">
                  <c:v>60.18045</c:v>
                </c:pt>
                <c:pt idx="650">
                  <c:v>60.180115000000001</c:v>
                </c:pt>
                <c:pt idx="651">
                  <c:v>60.180058000000002</c:v>
                </c:pt>
                <c:pt idx="652">
                  <c:v>60.179993000000003</c:v>
                </c:pt>
                <c:pt idx="653">
                  <c:v>60.180160999999998</c:v>
                </c:pt>
                <c:pt idx="654">
                  <c:v>60.179851999999997</c:v>
                </c:pt>
                <c:pt idx="655">
                  <c:v>60.179828999999998</c:v>
                </c:pt>
                <c:pt idx="656">
                  <c:v>60.179802000000002</c:v>
                </c:pt>
                <c:pt idx="657">
                  <c:v>60.179993000000003</c:v>
                </c:pt>
                <c:pt idx="658">
                  <c:v>60.179721999999998</c:v>
                </c:pt>
                <c:pt idx="659">
                  <c:v>60.179729000000002</c:v>
                </c:pt>
                <c:pt idx="660">
                  <c:v>60.179729000000002</c:v>
                </c:pt>
                <c:pt idx="661">
                  <c:v>60.179957999999999</c:v>
                </c:pt>
                <c:pt idx="662">
                  <c:v>60.179703000000003</c:v>
                </c:pt>
                <c:pt idx="663">
                  <c:v>60.179737000000003</c:v>
                </c:pt>
                <c:pt idx="664">
                  <c:v>60.179763999999999</c:v>
                </c:pt>
                <c:pt idx="665">
                  <c:v>60.180022999999998</c:v>
                </c:pt>
                <c:pt idx="666">
                  <c:v>60.179794000000001</c:v>
                </c:pt>
                <c:pt idx="667">
                  <c:v>60.179851999999997</c:v>
                </c:pt>
                <c:pt idx="668">
                  <c:v>60.179901000000001</c:v>
                </c:pt>
                <c:pt idx="669">
                  <c:v>60.180171999999999</c:v>
                </c:pt>
                <c:pt idx="670">
                  <c:v>60.179957999999999</c:v>
                </c:pt>
                <c:pt idx="671">
                  <c:v>60.180038000000003</c:v>
                </c:pt>
                <c:pt idx="672">
                  <c:v>60.180098999999998</c:v>
                </c:pt>
                <c:pt idx="673">
                  <c:v>60.180393000000002</c:v>
                </c:pt>
                <c:pt idx="674">
                  <c:v>60.180194999999998</c:v>
                </c:pt>
                <c:pt idx="675">
                  <c:v>60.180278999999999</c:v>
                </c:pt>
                <c:pt idx="676">
                  <c:v>60.180359000000003</c:v>
                </c:pt>
                <c:pt idx="677">
                  <c:v>60.180667999999997</c:v>
                </c:pt>
                <c:pt idx="678">
                  <c:v>60.180472999999999</c:v>
                </c:pt>
                <c:pt idx="679">
                  <c:v>60.180565000000001</c:v>
                </c:pt>
                <c:pt idx="680">
                  <c:v>60.180653</c:v>
                </c:pt>
                <c:pt idx="681">
                  <c:v>60.180965</c:v>
                </c:pt>
                <c:pt idx="682">
                  <c:v>60.180774999999997</c:v>
                </c:pt>
                <c:pt idx="683">
                  <c:v>60.180874000000003</c:v>
                </c:pt>
                <c:pt idx="684">
                  <c:v>60.180962000000001</c:v>
                </c:pt>
                <c:pt idx="685">
                  <c:v>60.181274000000002</c:v>
                </c:pt>
                <c:pt idx="686">
                  <c:v>60.181075999999997</c:v>
                </c:pt>
                <c:pt idx="687">
                  <c:v>60.181168</c:v>
                </c:pt>
                <c:pt idx="688">
                  <c:v>60.181252000000001</c:v>
                </c:pt>
                <c:pt idx="689">
                  <c:v>60.181567999999999</c:v>
                </c:pt>
                <c:pt idx="690">
                  <c:v>60.181358000000003</c:v>
                </c:pt>
                <c:pt idx="691">
                  <c:v>60.181446000000001</c:v>
                </c:pt>
                <c:pt idx="692">
                  <c:v>60.181519000000002</c:v>
                </c:pt>
                <c:pt idx="693">
                  <c:v>60.181823999999999</c:v>
                </c:pt>
                <c:pt idx="694">
                  <c:v>60.181601999999998</c:v>
                </c:pt>
                <c:pt idx="695">
                  <c:v>60.181683</c:v>
                </c:pt>
                <c:pt idx="696">
                  <c:v>60.181739999999998</c:v>
                </c:pt>
                <c:pt idx="697">
                  <c:v>60.182034000000002</c:v>
                </c:pt>
                <c:pt idx="698">
                  <c:v>60.181789000000002</c:v>
                </c:pt>
                <c:pt idx="699">
                  <c:v>60.181854000000001</c:v>
                </c:pt>
                <c:pt idx="700">
                  <c:v>60.181896000000002</c:v>
                </c:pt>
                <c:pt idx="701">
                  <c:v>60.182175000000001</c:v>
                </c:pt>
                <c:pt idx="702">
                  <c:v>60.181910999999999</c:v>
                </c:pt>
                <c:pt idx="703">
                  <c:v>60.181953</c:v>
                </c:pt>
                <c:pt idx="704">
                  <c:v>60.181975999999999</c:v>
                </c:pt>
                <c:pt idx="705">
                  <c:v>60.182231999999999</c:v>
                </c:pt>
                <c:pt idx="706">
                  <c:v>60.181946000000003</c:v>
                </c:pt>
                <c:pt idx="707">
                  <c:v>60.181969000000002</c:v>
                </c:pt>
                <c:pt idx="708">
                  <c:v>60.181969000000002</c:v>
                </c:pt>
                <c:pt idx="709">
                  <c:v>60.182205000000003</c:v>
                </c:pt>
                <c:pt idx="710">
                  <c:v>60.181888999999998</c:v>
                </c:pt>
                <c:pt idx="711">
                  <c:v>60.181880999999997</c:v>
                </c:pt>
                <c:pt idx="712">
                  <c:v>60.181862000000002</c:v>
                </c:pt>
                <c:pt idx="713">
                  <c:v>60.182076000000002</c:v>
                </c:pt>
                <c:pt idx="714">
                  <c:v>60.181731999999997</c:v>
                </c:pt>
                <c:pt idx="715">
                  <c:v>60.181702000000001</c:v>
                </c:pt>
                <c:pt idx="716">
                  <c:v>60.181652</c:v>
                </c:pt>
                <c:pt idx="717">
                  <c:v>60.181846999999998</c:v>
                </c:pt>
                <c:pt idx="718">
                  <c:v>60.181472999999997</c:v>
                </c:pt>
                <c:pt idx="719">
                  <c:v>60.181418999999998</c:v>
                </c:pt>
                <c:pt idx="720">
                  <c:v>60.181347000000002</c:v>
                </c:pt>
                <c:pt idx="721">
                  <c:v>60.181511</c:v>
                </c:pt>
                <c:pt idx="722">
                  <c:v>60.181117999999998</c:v>
                </c:pt>
                <c:pt idx="723">
                  <c:v>60.181038000000001</c:v>
                </c:pt>
                <c:pt idx="724">
                  <c:v>60.180939000000002</c:v>
                </c:pt>
                <c:pt idx="725">
                  <c:v>60.181080000000001</c:v>
                </c:pt>
                <c:pt idx="726">
                  <c:v>60.180660000000003</c:v>
                </c:pt>
                <c:pt idx="727">
                  <c:v>60.180553000000003</c:v>
                </c:pt>
                <c:pt idx="728">
                  <c:v>60.180430999999999</c:v>
                </c:pt>
                <c:pt idx="729">
                  <c:v>60.180553000000003</c:v>
                </c:pt>
                <c:pt idx="730">
                  <c:v>60.180107</c:v>
                </c:pt>
                <c:pt idx="731">
                  <c:v>60.179985000000002</c:v>
                </c:pt>
                <c:pt idx="732">
                  <c:v>60.179844000000003</c:v>
                </c:pt>
                <c:pt idx="733">
                  <c:v>60.179943000000002</c:v>
                </c:pt>
                <c:pt idx="734">
                  <c:v>60.179478000000003</c:v>
                </c:pt>
                <c:pt idx="735">
                  <c:v>60.179344</c:v>
                </c:pt>
                <c:pt idx="736">
                  <c:v>60.179180000000002</c:v>
                </c:pt>
                <c:pt idx="737">
                  <c:v>60.179271999999997</c:v>
                </c:pt>
                <c:pt idx="738">
                  <c:v>60.178787</c:v>
                </c:pt>
                <c:pt idx="739">
                  <c:v>60.178626999999999</c:v>
                </c:pt>
                <c:pt idx="740">
                  <c:v>60.178455</c:v>
                </c:pt>
                <c:pt idx="741">
                  <c:v>60.178534999999997</c:v>
                </c:pt>
                <c:pt idx="742">
                  <c:v>60.178035999999999</c:v>
                </c:pt>
                <c:pt idx="743">
                  <c:v>60.177872000000001</c:v>
                </c:pt>
                <c:pt idx="744">
                  <c:v>60.177684999999997</c:v>
                </c:pt>
                <c:pt idx="745">
                  <c:v>60.177757</c:v>
                </c:pt>
                <c:pt idx="746">
                  <c:v>60.177253999999998</c:v>
                </c:pt>
                <c:pt idx="747">
                  <c:v>60.177073999999998</c:v>
                </c:pt>
                <c:pt idx="748">
                  <c:v>60.176890999999998</c:v>
                </c:pt>
                <c:pt idx="749">
                  <c:v>60.176955999999997</c:v>
                </c:pt>
                <c:pt idx="750">
                  <c:v>60.176445000000001</c:v>
                </c:pt>
                <c:pt idx="751">
                  <c:v>60.176273000000002</c:v>
                </c:pt>
                <c:pt idx="752">
                  <c:v>60.176082999999998</c:v>
                </c:pt>
                <c:pt idx="753">
                  <c:v>60.176155000000001</c:v>
                </c:pt>
                <c:pt idx="754">
                  <c:v>60.175635999999997</c:v>
                </c:pt>
                <c:pt idx="755">
                  <c:v>60.175468000000002</c:v>
                </c:pt>
                <c:pt idx="756">
                  <c:v>60.175282000000003</c:v>
                </c:pt>
                <c:pt idx="757">
                  <c:v>60.175358000000003</c:v>
                </c:pt>
                <c:pt idx="758">
                  <c:v>60.174849999999999</c:v>
                </c:pt>
                <c:pt idx="759">
                  <c:v>60.174686000000001</c:v>
                </c:pt>
                <c:pt idx="760">
                  <c:v>60.174506999999998</c:v>
                </c:pt>
                <c:pt idx="761">
                  <c:v>60.174594999999997</c:v>
                </c:pt>
                <c:pt idx="762">
                  <c:v>60.174095000000001</c:v>
                </c:pt>
                <c:pt idx="763">
                  <c:v>60.173935</c:v>
                </c:pt>
                <c:pt idx="764">
                  <c:v>60.173771000000002</c:v>
                </c:pt>
                <c:pt idx="765">
                  <c:v>60.173870000000001</c:v>
                </c:pt>
                <c:pt idx="766">
                  <c:v>60.173386000000001</c:v>
                </c:pt>
                <c:pt idx="767">
                  <c:v>60.173248000000001</c:v>
                </c:pt>
                <c:pt idx="768">
                  <c:v>60.173099999999998</c:v>
                </c:pt>
                <c:pt idx="769">
                  <c:v>60.173222000000003</c:v>
                </c:pt>
                <c:pt idx="770">
                  <c:v>60.172749000000003</c:v>
                </c:pt>
                <c:pt idx="771">
                  <c:v>60.172626000000001</c:v>
                </c:pt>
                <c:pt idx="772">
                  <c:v>60.172493000000003</c:v>
                </c:pt>
                <c:pt idx="773">
                  <c:v>60.172634000000002</c:v>
                </c:pt>
                <c:pt idx="774">
                  <c:v>60.172184000000001</c:v>
                </c:pt>
                <c:pt idx="775">
                  <c:v>60.172085000000003</c:v>
                </c:pt>
                <c:pt idx="776">
                  <c:v>60.171973999999999</c:v>
                </c:pt>
                <c:pt idx="777">
                  <c:v>60.172142000000001</c:v>
                </c:pt>
                <c:pt idx="778">
                  <c:v>60.171711000000002</c:v>
                </c:pt>
                <c:pt idx="779">
                  <c:v>60.171630999999998</c:v>
                </c:pt>
                <c:pt idx="780">
                  <c:v>60.171546999999997</c:v>
                </c:pt>
                <c:pt idx="781">
                  <c:v>60.171740999999997</c:v>
                </c:pt>
                <c:pt idx="782">
                  <c:v>60.171332999999997</c:v>
                </c:pt>
                <c:pt idx="783">
                  <c:v>60.171284</c:v>
                </c:pt>
                <c:pt idx="784">
                  <c:v>60.171227000000002</c:v>
                </c:pt>
                <c:pt idx="785">
                  <c:v>60.171447999999998</c:v>
                </c:pt>
                <c:pt idx="786">
                  <c:v>60.171066000000003</c:v>
                </c:pt>
                <c:pt idx="787">
                  <c:v>60.171039999999998</c:v>
                </c:pt>
                <c:pt idx="788">
                  <c:v>60.171008999999998</c:v>
                </c:pt>
                <c:pt idx="789">
                  <c:v>60.171261000000001</c:v>
                </c:pt>
                <c:pt idx="790">
                  <c:v>60.170895000000002</c:v>
                </c:pt>
                <c:pt idx="791">
                  <c:v>60.170901999999998</c:v>
                </c:pt>
                <c:pt idx="792">
                  <c:v>60.170895000000002</c:v>
                </c:pt>
                <c:pt idx="793">
                  <c:v>60.171173000000003</c:v>
                </c:pt>
                <c:pt idx="794">
                  <c:v>60.170836999999999</c:v>
                </c:pt>
                <c:pt idx="795">
                  <c:v>60.170867999999999</c:v>
                </c:pt>
                <c:pt idx="796">
                  <c:v>60.170890999999997</c:v>
                </c:pt>
                <c:pt idx="797">
                  <c:v>60.171196000000002</c:v>
                </c:pt>
                <c:pt idx="798">
                  <c:v>60.170890999999997</c:v>
                </c:pt>
                <c:pt idx="799">
                  <c:v>60.170940000000002</c:v>
                </c:pt>
                <c:pt idx="800">
                  <c:v>60.170990000000003</c:v>
                </c:pt>
                <c:pt idx="801">
                  <c:v>60.171317999999999</c:v>
                </c:pt>
                <c:pt idx="802">
                  <c:v>60.171031999999997</c:v>
                </c:pt>
                <c:pt idx="803">
                  <c:v>60.171112000000001</c:v>
                </c:pt>
                <c:pt idx="804">
                  <c:v>60.171173000000003</c:v>
                </c:pt>
                <c:pt idx="805">
                  <c:v>60.171531999999999</c:v>
                </c:pt>
                <c:pt idx="806">
                  <c:v>60.171261000000001</c:v>
                </c:pt>
                <c:pt idx="807">
                  <c:v>60.17136</c:v>
                </c:pt>
                <c:pt idx="808">
                  <c:v>60.171447999999998</c:v>
                </c:pt>
                <c:pt idx="809">
                  <c:v>60.171824999999998</c:v>
                </c:pt>
                <c:pt idx="810">
                  <c:v>60.171570000000003</c:v>
                </c:pt>
                <c:pt idx="811">
                  <c:v>60.171692</c:v>
                </c:pt>
                <c:pt idx="812">
                  <c:v>60.171799</c:v>
                </c:pt>
                <c:pt idx="813">
                  <c:v>60.172192000000003</c:v>
                </c:pt>
                <c:pt idx="814">
                  <c:v>60.171947000000003</c:v>
                </c:pt>
                <c:pt idx="815">
                  <c:v>60.172085000000003</c:v>
                </c:pt>
                <c:pt idx="816">
                  <c:v>60.172198999999999</c:v>
                </c:pt>
                <c:pt idx="817">
                  <c:v>60.172611000000003</c:v>
                </c:pt>
                <c:pt idx="818">
                  <c:v>60.172378999999999</c:v>
                </c:pt>
                <c:pt idx="819">
                  <c:v>60.172519999999999</c:v>
                </c:pt>
                <c:pt idx="820">
                  <c:v>60.172649</c:v>
                </c:pt>
                <c:pt idx="821">
                  <c:v>60.173068999999998</c:v>
                </c:pt>
                <c:pt idx="822">
                  <c:v>60.172840000000001</c:v>
                </c:pt>
                <c:pt idx="823">
                  <c:v>60.172992999999998</c:v>
                </c:pt>
                <c:pt idx="824">
                  <c:v>60.173126000000003</c:v>
                </c:pt>
                <c:pt idx="825">
                  <c:v>60.173557000000002</c:v>
                </c:pt>
                <c:pt idx="826">
                  <c:v>60.173335999999999</c:v>
                </c:pt>
                <c:pt idx="827">
                  <c:v>60.173484999999999</c:v>
                </c:pt>
                <c:pt idx="828">
                  <c:v>60.173622000000002</c:v>
                </c:pt>
                <c:pt idx="829">
                  <c:v>60.174056999999998</c:v>
                </c:pt>
                <c:pt idx="830">
                  <c:v>60.173819999999999</c:v>
                </c:pt>
                <c:pt idx="831">
                  <c:v>60.173980999999998</c:v>
                </c:pt>
                <c:pt idx="832">
                  <c:v>60.174106999999999</c:v>
                </c:pt>
                <c:pt idx="833">
                  <c:v>60.174545000000002</c:v>
                </c:pt>
                <c:pt idx="834">
                  <c:v>60.174309000000001</c:v>
                </c:pt>
                <c:pt idx="835">
                  <c:v>60.17445</c:v>
                </c:pt>
                <c:pt idx="836">
                  <c:v>60.174579999999999</c:v>
                </c:pt>
                <c:pt idx="837">
                  <c:v>60.175010999999998</c:v>
                </c:pt>
                <c:pt idx="838">
                  <c:v>60.174759000000002</c:v>
                </c:pt>
                <c:pt idx="839">
                  <c:v>60.174900000000001</c:v>
                </c:pt>
                <c:pt idx="840">
                  <c:v>60.175021999999998</c:v>
                </c:pt>
                <c:pt idx="841">
                  <c:v>60.175438</c:v>
                </c:pt>
                <c:pt idx="842">
                  <c:v>60.175179</c:v>
                </c:pt>
                <c:pt idx="843">
                  <c:v>60.175300999999997</c:v>
                </c:pt>
                <c:pt idx="844">
                  <c:v>60.175407</c:v>
                </c:pt>
                <c:pt idx="845">
                  <c:v>60.175815999999998</c:v>
                </c:pt>
                <c:pt idx="846">
                  <c:v>60.175536999999998</c:v>
                </c:pt>
                <c:pt idx="847">
                  <c:v>60.175651999999999</c:v>
                </c:pt>
                <c:pt idx="848">
                  <c:v>60.175739</c:v>
                </c:pt>
                <c:pt idx="849">
                  <c:v>60.176132000000003</c:v>
                </c:pt>
                <c:pt idx="850">
                  <c:v>60.175831000000002</c:v>
                </c:pt>
                <c:pt idx="851">
                  <c:v>60.175930000000001</c:v>
                </c:pt>
                <c:pt idx="852">
                  <c:v>60.176003000000001</c:v>
                </c:pt>
                <c:pt idx="853">
                  <c:v>60.176375999999998</c:v>
                </c:pt>
                <c:pt idx="854">
                  <c:v>60.176051999999999</c:v>
                </c:pt>
                <c:pt idx="855">
                  <c:v>60.176132000000003</c:v>
                </c:pt>
                <c:pt idx="856">
                  <c:v>60.176181999999997</c:v>
                </c:pt>
                <c:pt idx="857">
                  <c:v>60.176540000000003</c:v>
                </c:pt>
                <c:pt idx="858">
                  <c:v>60.176189000000001</c:v>
                </c:pt>
                <c:pt idx="859">
                  <c:v>60.176246999999996</c:v>
                </c:pt>
                <c:pt idx="860">
                  <c:v>60.176273000000002</c:v>
                </c:pt>
                <c:pt idx="861">
                  <c:v>60.176613000000003</c:v>
                </c:pt>
                <c:pt idx="862">
                  <c:v>60.176239000000002</c:v>
                </c:pt>
                <c:pt idx="863">
                  <c:v>60.176270000000002</c:v>
                </c:pt>
                <c:pt idx="864">
                  <c:v>60.176273000000002</c:v>
                </c:pt>
                <c:pt idx="865">
                  <c:v>60.176589999999997</c:v>
                </c:pt>
                <c:pt idx="866">
                  <c:v>60.176197000000002</c:v>
                </c:pt>
                <c:pt idx="867">
                  <c:v>60.176205000000003</c:v>
                </c:pt>
                <c:pt idx="868">
                  <c:v>60.176189000000001</c:v>
                </c:pt>
                <c:pt idx="869">
                  <c:v>60.176490999999999</c:v>
                </c:pt>
                <c:pt idx="870">
                  <c:v>60.176067000000003</c:v>
                </c:pt>
                <c:pt idx="871">
                  <c:v>60.176051999999999</c:v>
                </c:pt>
                <c:pt idx="872">
                  <c:v>60.176009999999998</c:v>
                </c:pt>
                <c:pt idx="873">
                  <c:v>60.176288999999997</c:v>
                </c:pt>
                <c:pt idx="874">
                  <c:v>60.175846</c:v>
                </c:pt>
                <c:pt idx="875">
                  <c:v>60.175812000000001</c:v>
                </c:pt>
                <c:pt idx="876">
                  <c:v>60.175750999999998</c:v>
                </c:pt>
                <c:pt idx="877">
                  <c:v>60.176009999999998</c:v>
                </c:pt>
                <c:pt idx="878">
                  <c:v>60.175545</c:v>
                </c:pt>
                <c:pt idx="879">
                  <c:v>60.175488000000001</c:v>
                </c:pt>
                <c:pt idx="880">
                  <c:v>60.175415000000001</c:v>
                </c:pt>
                <c:pt idx="881">
                  <c:v>60.175651999999999</c:v>
                </c:pt>
                <c:pt idx="882">
                  <c:v>60.175175000000003</c:v>
                </c:pt>
                <c:pt idx="883">
                  <c:v>60.175102000000003</c:v>
                </c:pt>
                <c:pt idx="884">
                  <c:v>60.175010999999998</c:v>
                </c:pt>
                <c:pt idx="885">
                  <c:v>60.175232000000001</c:v>
                </c:pt>
                <c:pt idx="886">
                  <c:v>60.174736000000003</c:v>
                </c:pt>
                <c:pt idx="887">
                  <c:v>60.174652000000002</c:v>
                </c:pt>
                <c:pt idx="888">
                  <c:v>60.174545000000002</c:v>
                </c:pt>
                <c:pt idx="889">
                  <c:v>60.174759000000002</c:v>
                </c:pt>
                <c:pt idx="890">
                  <c:v>60.174244000000002</c:v>
                </c:pt>
                <c:pt idx="891">
                  <c:v>60.174149</c:v>
                </c:pt>
                <c:pt idx="892">
                  <c:v>60.174030000000002</c:v>
                </c:pt>
                <c:pt idx="893">
                  <c:v>60.174244000000002</c:v>
                </c:pt>
                <c:pt idx="894">
                  <c:v>60.173713999999997</c:v>
                </c:pt>
                <c:pt idx="895">
                  <c:v>60.173614999999998</c:v>
                </c:pt>
                <c:pt idx="896">
                  <c:v>60.173492000000003</c:v>
                </c:pt>
                <c:pt idx="897">
                  <c:v>60.173690999999998</c:v>
                </c:pt>
                <c:pt idx="898">
                  <c:v>60.173164</c:v>
                </c:pt>
                <c:pt idx="899">
                  <c:v>60.173057999999997</c:v>
                </c:pt>
                <c:pt idx="900">
                  <c:v>60.172935000000003</c:v>
                </c:pt>
                <c:pt idx="901">
                  <c:v>60.173133999999997</c:v>
                </c:pt>
                <c:pt idx="902">
                  <c:v>60.172606999999999</c:v>
                </c:pt>
                <c:pt idx="903">
                  <c:v>60.172497</c:v>
                </c:pt>
                <c:pt idx="904">
                  <c:v>60.172370999999998</c:v>
                </c:pt>
                <c:pt idx="905">
                  <c:v>60.172576999999997</c:v>
                </c:pt>
                <c:pt idx="906">
                  <c:v>60.172046999999999</c:v>
                </c:pt>
                <c:pt idx="907">
                  <c:v>60.171939999999999</c:v>
                </c:pt>
                <c:pt idx="908">
                  <c:v>60.171818000000002</c:v>
                </c:pt>
                <c:pt idx="909">
                  <c:v>60.172035000000001</c:v>
                </c:pt>
                <c:pt idx="910">
                  <c:v>60.171505000000003</c:v>
                </c:pt>
                <c:pt idx="911">
                  <c:v>60.171410000000002</c:v>
                </c:pt>
                <c:pt idx="912">
                  <c:v>60.171295000000001</c:v>
                </c:pt>
                <c:pt idx="913">
                  <c:v>60.171515999999997</c:v>
                </c:pt>
                <c:pt idx="914">
                  <c:v>60.170997999999997</c:v>
                </c:pt>
                <c:pt idx="915">
                  <c:v>60.170909999999999</c:v>
                </c:pt>
                <c:pt idx="916">
                  <c:v>60.170802999999999</c:v>
                </c:pt>
                <c:pt idx="917">
                  <c:v>60.171039999999998</c:v>
                </c:pt>
                <c:pt idx="918">
                  <c:v>60.170532000000001</c:v>
                </c:pt>
                <c:pt idx="919">
                  <c:v>60.170459999999999</c:v>
                </c:pt>
                <c:pt idx="920">
                  <c:v>60.170368000000003</c:v>
                </c:pt>
                <c:pt idx="921">
                  <c:v>60.170616000000003</c:v>
                </c:pt>
                <c:pt idx="922">
                  <c:v>60.170116</c:v>
                </c:pt>
                <c:pt idx="923">
                  <c:v>60.170059000000002</c:v>
                </c:pt>
                <c:pt idx="924">
                  <c:v>60.169986999999999</c:v>
                </c:pt>
                <c:pt idx="925">
                  <c:v>60.170257999999997</c:v>
                </c:pt>
                <c:pt idx="926">
                  <c:v>60.169772999999999</c:v>
                </c:pt>
                <c:pt idx="927">
                  <c:v>60.169730999999999</c:v>
                </c:pt>
                <c:pt idx="928">
                  <c:v>60.169674000000001</c:v>
                </c:pt>
                <c:pt idx="929">
                  <c:v>60.169960000000003</c:v>
                </c:pt>
                <c:pt idx="930">
                  <c:v>60.169494999999998</c:v>
                </c:pt>
                <c:pt idx="931">
                  <c:v>60.169471999999999</c:v>
                </c:pt>
                <c:pt idx="932">
                  <c:v>60.169429999999998</c:v>
                </c:pt>
                <c:pt idx="933">
                  <c:v>60.169746000000004</c:v>
                </c:pt>
                <c:pt idx="934">
                  <c:v>60.169288999999999</c:v>
                </c:pt>
                <c:pt idx="935">
                  <c:v>60.169288999999999</c:v>
                </c:pt>
                <c:pt idx="936">
                  <c:v>60.169266</c:v>
                </c:pt>
                <c:pt idx="937">
                  <c:v>60.169601</c:v>
                </c:pt>
                <c:pt idx="938">
                  <c:v>60.169167000000002</c:v>
                </c:pt>
                <c:pt idx="939">
                  <c:v>60.169178000000002</c:v>
                </c:pt>
                <c:pt idx="940">
                  <c:v>60.169186000000003</c:v>
                </c:pt>
                <c:pt idx="941">
                  <c:v>60.169536999999998</c:v>
                </c:pt>
                <c:pt idx="942">
                  <c:v>60.169120999999997</c:v>
                </c:pt>
                <c:pt idx="943">
                  <c:v>60.169159000000001</c:v>
                </c:pt>
                <c:pt idx="944">
                  <c:v>60.169173999999998</c:v>
                </c:pt>
                <c:pt idx="945">
                  <c:v>60.169552000000003</c:v>
                </c:pt>
                <c:pt idx="946">
                  <c:v>60.169150999999999</c:v>
                </c:pt>
                <c:pt idx="947">
                  <c:v>60.169201000000001</c:v>
                </c:pt>
                <c:pt idx="948">
                  <c:v>60.169243000000002</c:v>
                </c:pt>
                <c:pt idx="949">
                  <c:v>60.169635999999997</c:v>
                </c:pt>
                <c:pt idx="950">
                  <c:v>60.169249999999998</c:v>
                </c:pt>
                <c:pt idx="951">
                  <c:v>60.169322999999999</c:v>
                </c:pt>
                <c:pt idx="952">
                  <c:v>60.169373</c:v>
                </c:pt>
                <c:pt idx="953">
                  <c:v>60.169787999999997</c:v>
                </c:pt>
                <c:pt idx="954">
                  <c:v>60.169415000000001</c:v>
                </c:pt>
                <c:pt idx="955">
                  <c:v>60.169502000000001</c:v>
                </c:pt>
                <c:pt idx="956">
                  <c:v>60.169570999999998</c:v>
                </c:pt>
                <c:pt idx="957">
                  <c:v>60.170001999999997</c:v>
                </c:pt>
                <c:pt idx="958">
                  <c:v>60.169635999999997</c:v>
                </c:pt>
                <c:pt idx="959">
                  <c:v>60.169739</c:v>
                </c:pt>
                <c:pt idx="960">
                  <c:v>60.169815</c:v>
                </c:pt>
                <c:pt idx="961">
                  <c:v>60.170257999999997</c:v>
                </c:pt>
                <c:pt idx="962">
                  <c:v>60.169902999999998</c:v>
                </c:pt>
                <c:pt idx="963">
                  <c:v>60.170017000000001</c:v>
                </c:pt>
                <c:pt idx="964">
                  <c:v>60.170101000000003</c:v>
                </c:pt>
                <c:pt idx="965">
                  <c:v>60.170558999999997</c:v>
                </c:pt>
                <c:pt idx="966">
                  <c:v>60.170208000000002</c:v>
                </c:pt>
                <c:pt idx="967">
                  <c:v>60.170321999999999</c:v>
                </c:pt>
                <c:pt idx="968">
                  <c:v>60.170425000000002</c:v>
                </c:pt>
                <c:pt idx="969">
                  <c:v>60.170883000000003</c:v>
                </c:pt>
                <c:pt idx="970">
                  <c:v>60.170532000000001</c:v>
                </c:pt>
                <c:pt idx="971">
                  <c:v>60.170653999999999</c:v>
                </c:pt>
                <c:pt idx="972">
                  <c:v>60.170752999999998</c:v>
                </c:pt>
                <c:pt idx="973">
                  <c:v>60.171219000000001</c:v>
                </c:pt>
                <c:pt idx="974">
                  <c:v>60.170876</c:v>
                </c:pt>
                <c:pt idx="975">
                  <c:v>60.170997999999997</c:v>
                </c:pt>
                <c:pt idx="976">
                  <c:v>60.171097000000003</c:v>
                </c:pt>
                <c:pt idx="977">
                  <c:v>60.171562000000002</c:v>
                </c:pt>
                <c:pt idx="978">
                  <c:v>60.171211</c:v>
                </c:pt>
                <c:pt idx="979">
                  <c:v>60.171326000000001</c:v>
                </c:pt>
                <c:pt idx="980">
                  <c:v>60.171424999999999</c:v>
                </c:pt>
                <c:pt idx="981">
                  <c:v>60.171889999999998</c:v>
                </c:pt>
                <c:pt idx="982">
                  <c:v>60.171523999999998</c:v>
                </c:pt>
                <c:pt idx="983">
                  <c:v>60.171638000000002</c:v>
                </c:pt>
                <c:pt idx="984">
                  <c:v>60.171734000000001</c:v>
                </c:pt>
                <c:pt idx="985">
                  <c:v>60.172198999999999</c:v>
                </c:pt>
                <c:pt idx="986">
                  <c:v>60.171824999999998</c:v>
                </c:pt>
                <c:pt idx="987">
                  <c:v>60.171931999999998</c:v>
                </c:pt>
                <c:pt idx="988">
                  <c:v>60.172012000000002</c:v>
                </c:pt>
                <c:pt idx="989">
                  <c:v>60.172469999999997</c:v>
                </c:pt>
                <c:pt idx="990">
                  <c:v>60.172085000000003</c:v>
                </c:pt>
                <c:pt idx="991">
                  <c:v>60.172184000000001</c:v>
                </c:pt>
                <c:pt idx="992">
                  <c:v>60.172249000000001</c:v>
                </c:pt>
                <c:pt idx="993">
                  <c:v>60.172699000000001</c:v>
                </c:pt>
                <c:pt idx="994">
                  <c:v>60.172297999999998</c:v>
                </c:pt>
                <c:pt idx="995">
                  <c:v>60.172378999999999</c:v>
                </c:pt>
                <c:pt idx="996">
                  <c:v>60.172440000000002</c:v>
                </c:pt>
                <c:pt idx="997">
                  <c:v>60.172871000000001</c:v>
                </c:pt>
                <c:pt idx="998">
                  <c:v>60.172454999999999</c:v>
                </c:pt>
                <c:pt idx="999">
                  <c:v>60.172519999999999</c:v>
                </c:pt>
                <c:pt idx="1000">
                  <c:v>60.172561999999999</c:v>
                </c:pt>
                <c:pt idx="1001">
                  <c:v>60.172984999999997</c:v>
                </c:pt>
                <c:pt idx="1002">
                  <c:v>60.172545999999997</c:v>
                </c:pt>
                <c:pt idx="1003">
                  <c:v>60.172606999999999</c:v>
                </c:pt>
                <c:pt idx="1004">
                  <c:v>60.172626000000001</c:v>
                </c:pt>
                <c:pt idx="1005">
                  <c:v>60.173034999999999</c:v>
                </c:pt>
                <c:pt idx="1006">
                  <c:v>60.172576999999997</c:v>
                </c:pt>
                <c:pt idx="1007">
                  <c:v>60.172611000000003</c:v>
                </c:pt>
                <c:pt idx="1008">
                  <c:v>60.172618999999997</c:v>
                </c:pt>
                <c:pt idx="1009">
                  <c:v>60.173012</c:v>
                </c:pt>
                <c:pt idx="1010">
                  <c:v>60.172542999999997</c:v>
                </c:pt>
                <c:pt idx="1011">
                  <c:v>60.172553999999998</c:v>
                </c:pt>
                <c:pt idx="1012">
                  <c:v>60.172545999999997</c:v>
                </c:pt>
                <c:pt idx="1013">
                  <c:v>60.172919999999998</c:v>
                </c:pt>
                <c:pt idx="1014">
                  <c:v>60.172427999999996</c:v>
                </c:pt>
                <c:pt idx="1015">
                  <c:v>60.172427999999996</c:v>
                </c:pt>
                <c:pt idx="1016">
                  <c:v>60.172398000000001</c:v>
                </c:pt>
                <c:pt idx="1017">
                  <c:v>60.172756</c:v>
                </c:pt>
                <c:pt idx="1018">
                  <c:v>60.172241</c:v>
                </c:pt>
                <c:pt idx="1019">
                  <c:v>60.172226000000002</c:v>
                </c:pt>
                <c:pt idx="1020">
                  <c:v>60.172184000000001</c:v>
                </c:pt>
                <c:pt idx="1021">
                  <c:v>60.172519999999999</c:v>
                </c:pt>
                <c:pt idx="1022">
                  <c:v>60.171989000000004</c:v>
                </c:pt>
                <c:pt idx="1023">
                  <c:v>60.171954999999997</c:v>
                </c:pt>
                <c:pt idx="1024">
                  <c:v>60.171897999999999</c:v>
                </c:pt>
                <c:pt idx="1025">
                  <c:v>60.172226000000002</c:v>
                </c:pt>
                <c:pt idx="1026">
                  <c:v>60.171677000000003</c:v>
                </c:pt>
                <c:pt idx="1027">
                  <c:v>60.171627000000001</c:v>
                </c:pt>
                <c:pt idx="1028">
                  <c:v>60.171554999999998</c:v>
                </c:pt>
                <c:pt idx="1029">
                  <c:v>60.171866999999999</c:v>
                </c:pt>
                <c:pt idx="1030">
                  <c:v>60.171303000000002</c:v>
                </c:pt>
                <c:pt idx="1031">
                  <c:v>60.171245999999996</c:v>
                </c:pt>
                <c:pt idx="1032">
                  <c:v>60.171162000000002</c:v>
                </c:pt>
                <c:pt idx="1033">
                  <c:v>60.171467</c:v>
                </c:pt>
                <c:pt idx="1034">
                  <c:v>60.170890999999997</c:v>
                </c:pt>
                <c:pt idx="1035">
                  <c:v>60.170817999999997</c:v>
                </c:pt>
                <c:pt idx="1036">
                  <c:v>60.170715000000001</c:v>
                </c:pt>
                <c:pt idx="1037">
                  <c:v>60.171016999999999</c:v>
                </c:pt>
                <c:pt idx="1038">
                  <c:v>60.170433000000003</c:v>
                </c:pt>
                <c:pt idx="1039">
                  <c:v>60.170352999999999</c:v>
                </c:pt>
                <c:pt idx="1040">
                  <c:v>60.170245999999999</c:v>
                </c:pt>
                <c:pt idx="1041">
                  <c:v>60.170546999999999</c:v>
                </c:pt>
                <c:pt idx="1042">
                  <c:v>60.169944999999998</c:v>
                </c:pt>
                <c:pt idx="1043">
                  <c:v>60.169860999999997</c:v>
                </c:pt>
                <c:pt idx="1044">
                  <c:v>60.169750000000001</c:v>
                </c:pt>
                <c:pt idx="1045">
                  <c:v>60.170043999999997</c:v>
                </c:pt>
                <c:pt idx="1046">
                  <c:v>60.169445000000003</c:v>
                </c:pt>
                <c:pt idx="1047">
                  <c:v>60.169350000000001</c:v>
                </c:pt>
                <c:pt idx="1048">
                  <c:v>60.169243000000002</c:v>
                </c:pt>
                <c:pt idx="1049">
                  <c:v>60.169536999999998</c:v>
                </c:pt>
                <c:pt idx="1050">
                  <c:v>60.168930000000003</c:v>
                </c:pt>
                <c:pt idx="1051">
                  <c:v>60.168841999999998</c:v>
                </c:pt>
                <c:pt idx="1052">
                  <c:v>60.168736000000003</c:v>
                </c:pt>
                <c:pt idx="1053">
                  <c:v>60.169029000000002</c:v>
                </c:pt>
                <c:pt idx="1054">
                  <c:v>60.168427000000001</c:v>
                </c:pt>
                <c:pt idx="1055">
                  <c:v>60.168343</c:v>
                </c:pt>
                <c:pt idx="1056">
                  <c:v>60.168236</c:v>
                </c:pt>
                <c:pt idx="1057">
                  <c:v>60.168537000000001</c:v>
                </c:pt>
                <c:pt idx="1058">
                  <c:v>60.167934000000002</c:v>
                </c:pt>
                <c:pt idx="1059">
                  <c:v>60.167853999999998</c:v>
                </c:pt>
                <c:pt idx="1060">
                  <c:v>60.167755</c:v>
                </c:pt>
                <c:pt idx="1061">
                  <c:v>60.168072000000002</c:v>
                </c:pt>
                <c:pt idx="1062">
                  <c:v>60.167468999999997</c:v>
                </c:pt>
                <c:pt idx="1063">
                  <c:v>60.167397000000001</c:v>
                </c:pt>
                <c:pt idx="1064">
                  <c:v>60.167304999999999</c:v>
                </c:pt>
                <c:pt idx="1065">
                  <c:v>60.167625000000001</c:v>
                </c:pt>
                <c:pt idx="1066">
                  <c:v>60.167042000000002</c:v>
                </c:pt>
                <c:pt idx="1067">
                  <c:v>60.166977000000003</c:v>
                </c:pt>
                <c:pt idx="1068">
                  <c:v>60.166896999999999</c:v>
                </c:pt>
                <c:pt idx="1069">
                  <c:v>60.167228999999999</c:v>
                </c:pt>
                <c:pt idx="1070">
                  <c:v>60.166649</c:v>
                </c:pt>
                <c:pt idx="1071">
                  <c:v>60.166595000000001</c:v>
                </c:pt>
                <c:pt idx="1072">
                  <c:v>60.166533999999999</c:v>
                </c:pt>
                <c:pt idx="1073">
                  <c:v>60.166877999999997</c:v>
                </c:pt>
                <c:pt idx="1074">
                  <c:v>60.166305999999999</c:v>
                </c:pt>
                <c:pt idx="1075">
                  <c:v>60.166266999999998</c:v>
                </c:pt>
                <c:pt idx="1076">
                  <c:v>60.166218000000001</c:v>
                </c:pt>
                <c:pt idx="1077">
                  <c:v>60.166575999999999</c:v>
                </c:pt>
                <c:pt idx="1078">
                  <c:v>60.166018999999999</c:v>
                </c:pt>
                <c:pt idx="1079">
                  <c:v>60.165996999999997</c:v>
                </c:pt>
                <c:pt idx="1080">
                  <c:v>60.165954999999997</c:v>
                </c:pt>
                <c:pt idx="1081">
                  <c:v>60.166331999999997</c:v>
                </c:pt>
                <c:pt idx="1082">
                  <c:v>60.165790999999999</c:v>
                </c:pt>
                <c:pt idx="1083">
                  <c:v>60.165782999999998</c:v>
                </c:pt>
                <c:pt idx="1084">
                  <c:v>60.165751999999998</c:v>
                </c:pt>
                <c:pt idx="1085">
                  <c:v>60.166153000000001</c:v>
                </c:pt>
                <c:pt idx="1086">
                  <c:v>60.165619</c:v>
                </c:pt>
                <c:pt idx="1087">
                  <c:v>60.165627000000001</c:v>
                </c:pt>
                <c:pt idx="1088">
                  <c:v>60.165610999999998</c:v>
                </c:pt>
                <c:pt idx="1089">
                  <c:v>60.166023000000003</c:v>
                </c:pt>
                <c:pt idx="1090">
                  <c:v>60.165503999999999</c:v>
                </c:pt>
                <c:pt idx="1091">
                  <c:v>60.165523999999998</c:v>
                </c:pt>
                <c:pt idx="1092">
                  <c:v>60.165523999999998</c:v>
                </c:pt>
                <c:pt idx="1093">
                  <c:v>60.165954999999997</c:v>
                </c:pt>
                <c:pt idx="1094">
                  <c:v>60.165447</c:v>
                </c:pt>
                <c:pt idx="1095">
                  <c:v>60.165481999999997</c:v>
                </c:pt>
                <c:pt idx="1096">
                  <c:v>60.165497000000002</c:v>
                </c:pt>
                <c:pt idx="1097">
                  <c:v>60.165947000000003</c:v>
                </c:pt>
                <c:pt idx="1098">
                  <c:v>60.165439999999997</c:v>
                </c:pt>
                <c:pt idx="1099">
                  <c:v>60.165497000000002</c:v>
                </c:pt>
                <c:pt idx="1100">
                  <c:v>60.165523999999998</c:v>
                </c:pt>
                <c:pt idx="1101">
                  <c:v>60.165981000000002</c:v>
                </c:pt>
                <c:pt idx="1102">
                  <c:v>60.165489000000001</c:v>
                </c:pt>
                <c:pt idx="1103">
                  <c:v>60.165554</c:v>
                </c:pt>
                <c:pt idx="1104">
                  <c:v>60.165588</c:v>
                </c:pt>
                <c:pt idx="1105">
                  <c:v>60.166060999999999</c:v>
                </c:pt>
                <c:pt idx="1106">
                  <c:v>60.165581000000003</c:v>
                </c:pt>
                <c:pt idx="1107">
                  <c:v>60.165652999999999</c:v>
                </c:pt>
                <c:pt idx="1108">
                  <c:v>60.165703000000001</c:v>
                </c:pt>
                <c:pt idx="1109">
                  <c:v>60.166182999999997</c:v>
                </c:pt>
                <c:pt idx="1110">
                  <c:v>60.165703000000001</c:v>
                </c:pt>
                <c:pt idx="1111">
                  <c:v>60.165782999999998</c:v>
                </c:pt>
                <c:pt idx="1112">
                  <c:v>60.165840000000003</c:v>
                </c:pt>
                <c:pt idx="1113">
                  <c:v>60.166331999999997</c:v>
                </c:pt>
                <c:pt idx="1114">
                  <c:v>60.165858999999998</c:v>
                </c:pt>
                <c:pt idx="1115">
                  <c:v>60.165947000000003</c:v>
                </c:pt>
                <c:pt idx="1116">
                  <c:v>60.166004000000001</c:v>
                </c:pt>
                <c:pt idx="1117">
                  <c:v>60.166504000000003</c:v>
                </c:pt>
                <c:pt idx="1118">
                  <c:v>60.166030999999997</c:v>
                </c:pt>
                <c:pt idx="1119">
                  <c:v>60.166119000000002</c:v>
                </c:pt>
                <c:pt idx="1120">
                  <c:v>60.166182999999997</c:v>
                </c:pt>
                <c:pt idx="1121">
                  <c:v>60.166691</c:v>
                </c:pt>
                <c:pt idx="1122">
                  <c:v>60.16621</c:v>
                </c:pt>
                <c:pt idx="1123">
                  <c:v>60.166297999999998</c:v>
                </c:pt>
                <c:pt idx="1124">
                  <c:v>60.166367000000001</c:v>
                </c:pt>
                <c:pt idx="1125">
                  <c:v>60.166870000000003</c:v>
                </c:pt>
                <c:pt idx="1126">
                  <c:v>60.166389000000002</c:v>
                </c:pt>
                <c:pt idx="1127">
                  <c:v>60.166480999999997</c:v>
                </c:pt>
                <c:pt idx="1128">
                  <c:v>60.166542</c:v>
                </c:pt>
                <c:pt idx="1129">
                  <c:v>60.167048999999999</c:v>
                </c:pt>
                <c:pt idx="1130">
                  <c:v>60.166561000000002</c:v>
                </c:pt>
                <c:pt idx="1131">
                  <c:v>60.166649</c:v>
                </c:pt>
                <c:pt idx="1132">
                  <c:v>60.166705999999998</c:v>
                </c:pt>
                <c:pt idx="1133">
                  <c:v>60.167212999999997</c:v>
                </c:pt>
                <c:pt idx="1134">
                  <c:v>60.166710000000002</c:v>
                </c:pt>
                <c:pt idx="1135">
                  <c:v>60.166798</c:v>
                </c:pt>
                <c:pt idx="1136">
                  <c:v>60.166846999999997</c:v>
                </c:pt>
                <c:pt idx="1137">
                  <c:v>60.167346999999999</c:v>
                </c:pt>
                <c:pt idx="1138">
                  <c:v>60.166840000000001</c:v>
                </c:pt>
                <c:pt idx="1139">
                  <c:v>60.166912000000004</c:v>
                </c:pt>
                <c:pt idx="1140">
                  <c:v>60.166953999999997</c:v>
                </c:pt>
                <c:pt idx="1141">
                  <c:v>60.167450000000002</c:v>
                </c:pt>
                <c:pt idx="1142">
                  <c:v>60.166935000000002</c:v>
                </c:pt>
                <c:pt idx="1143">
                  <c:v>60.167000000000002</c:v>
                </c:pt>
                <c:pt idx="1144">
                  <c:v>60.167034000000001</c:v>
                </c:pt>
                <c:pt idx="1145">
                  <c:v>60.167518999999999</c:v>
                </c:pt>
                <c:pt idx="1146">
                  <c:v>60.166992</c:v>
                </c:pt>
                <c:pt idx="1147">
                  <c:v>60.167042000000002</c:v>
                </c:pt>
                <c:pt idx="1148">
                  <c:v>60.167060999999997</c:v>
                </c:pt>
                <c:pt idx="1149">
                  <c:v>60.167541999999997</c:v>
                </c:pt>
                <c:pt idx="1150">
                  <c:v>60.167000000000002</c:v>
                </c:pt>
                <c:pt idx="1151">
                  <c:v>60.167034000000001</c:v>
                </c:pt>
                <c:pt idx="1152">
                  <c:v>60.167048999999999</c:v>
                </c:pt>
                <c:pt idx="1153">
                  <c:v>60.167510999999998</c:v>
                </c:pt>
                <c:pt idx="1154">
                  <c:v>60.166953999999997</c:v>
                </c:pt>
                <c:pt idx="1155">
                  <c:v>60.166984999999997</c:v>
                </c:pt>
                <c:pt idx="1156">
                  <c:v>60.166984999999997</c:v>
                </c:pt>
                <c:pt idx="1157">
                  <c:v>60.167442000000001</c:v>
                </c:pt>
                <c:pt idx="1158">
                  <c:v>60.166862000000002</c:v>
                </c:pt>
                <c:pt idx="1159">
                  <c:v>60.166885000000001</c:v>
                </c:pt>
                <c:pt idx="1160">
                  <c:v>60.166870000000003</c:v>
                </c:pt>
                <c:pt idx="1161">
                  <c:v>60.167313</c:v>
                </c:pt>
                <c:pt idx="1162">
                  <c:v>60.166718000000003</c:v>
                </c:pt>
                <c:pt idx="1163">
                  <c:v>60.166725</c:v>
                </c:pt>
                <c:pt idx="1164">
                  <c:v>60.166697999999997</c:v>
                </c:pt>
                <c:pt idx="1165">
                  <c:v>60.167133</c:v>
                </c:pt>
                <c:pt idx="1166">
                  <c:v>60.166527000000002</c:v>
                </c:pt>
                <c:pt idx="1167">
                  <c:v>60.166519000000001</c:v>
                </c:pt>
                <c:pt idx="1168">
                  <c:v>60.166480999999997</c:v>
                </c:pt>
                <c:pt idx="1169">
                  <c:v>60.166904000000002</c:v>
                </c:pt>
                <c:pt idx="1170">
                  <c:v>60.166283</c:v>
                </c:pt>
                <c:pt idx="1171">
                  <c:v>60.166266999999998</c:v>
                </c:pt>
                <c:pt idx="1172">
                  <c:v>60.16621</c:v>
                </c:pt>
                <c:pt idx="1173">
                  <c:v>60.166634000000002</c:v>
                </c:pt>
                <c:pt idx="1174">
                  <c:v>60.165996999999997</c:v>
                </c:pt>
                <c:pt idx="1175">
                  <c:v>60.165970000000002</c:v>
                </c:pt>
                <c:pt idx="1176">
                  <c:v>60.165905000000002</c:v>
                </c:pt>
                <c:pt idx="1177">
                  <c:v>60.166313000000002</c:v>
                </c:pt>
                <c:pt idx="1178">
                  <c:v>60.165667999999997</c:v>
                </c:pt>
                <c:pt idx="1179">
                  <c:v>60.165627000000001</c:v>
                </c:pt>
                <c:pt idx="1180">
                  <c:v>60.165554</c:v>
                </c:pt>
                <c:pt idx="1181">
                  <c:v>60.165954999999997</c:v>
                </c:pt>
                <c:pt idx="1182">
                  <c:v>60.165301999999997</c:v>
                </c:pt>
                <c:pt idx="1183">
                  <c:v>60.165253</c:v>
                </c:pt>
                <c:pt idx="1184">
                  <c:v>60.165173000000003</c:v>
                </c:pt>
                <c:pt idx="1185">
                  <c:v>60.165573000000002</c:v>
                </c:pt>
                <c:pt idx="1186">
                  <c:v>60.164909000000002</c:v>
                </c:pt>
                <c:pt idx="1187">
                  <c:v>60.164852000000003</c:v>
                </c:pt>
                <c:pt idx="1188">
                  <c:v>60.164771999999999</c:v>
                </c:pt>
                <c:pt idx="1189">
                  <c:v>60.165168999999999</c:v>
                </c:pt>
                <c:pt idx="1190">
                  <c:v>60.164493999999998</c:v>
                </c:pt>
                <c:pt idx="1191">
                  <c:v>60.164436000000002</c:v>
                </c:pt>
                <c:pt idx="1192">
                  <c:v>60.164352000000001</c:v>
                </c:pt>
                <c:pt idx="1193">
                  <c:v>60.164745000000003</c:v>
                </c:pt>
                <c:pt idx="1194">
                  <c:v>60.164065999999998</c:v>
                </c:pt>
                <c:pt idx="1195">
                  <c:v>60.164009</c:v>
                </c:pt>
                <c:pt idx="1196">
                  <c:v>60.163921000000002</c:v>
                </c:pt>
                <c:pt idx="1197">
                  <c:v>60.164313999999997</c:v>
                </c:pt>
                <c:pt idx="1198">
                  <c:v>60.163634999999999</c:v>
                </c:pt>
                <c:pt idx="1199">
                  <c:v>60.163578000000001</c:v>
                </c:pt>
                <c:pt idx="1200">
                  <c:v>60.163494</c:v>
                </c:pt>
                <c:pt idx="1201">
                  <c:v>60.163894999999997</c:v>
                </c:pt>
                <c:pt idx="1202">
                  <c:v>60.163215999999998</c:v>
                </c:pt>
                <c:pt idx="1203">
                  <c:v>60.163158000000003</c:v>
                </c:pt>
                <c:pt idx="1204">
                  <c:v>60.163071000000002</c:v>
                </c:pt>
                <c:pt idx="1205">
                  <c:v>60.163479000000002</c:v>
                </c:pt>
                <c:pt idx="1206">
                  <c:v>60.162799999999997</c:v>
                </c:pt>
                <c:pt idx="1207">
                  <c:v>60.162750000000003</c:v>
                </c:pt>
                <c:pt idx="1208">
                  <c:v>60.162669999999999</c:v>
                </c:pt>
                <c:pt idx="1209">
                  <c:v>60.163086</c:v>
                </c:pt>
                <c:pt idx="1210">
                  <c:v>60.162407000000002</c:v>
                </c:pt>
                <c:pt idx="1211">
                  <c:v>60.162360999999997</c:v>
                </c:pt>
                <c:pt idx="1212">
                  <c:v>60.162292000000001</c:v>
                </c:pt>
                <c:pt idx="1213">
                  <c:v>60.162711999999999</c:v>
                </c:pt>
                <c:pt idx="1214">
                  <c:v>60.162041000000002</c:v>
                </c:pt>
                <c:pt idx="1215">
                  <c:v>60.162005999999998</c:v>
                </c:pt>
                <c:pt idx="1216">
                  <c:v>60.161949</c:v>
                </c:pt>
                <c:pt idx="1217">
                  <c:v>60.162376000000002</c:v>
                </c:pt>
                <c:pt idx="1218">
                  <c:v>60.161712999999999</c:v>
                </c:pt>
                <c:pt idx="1219">
                  <c:v>60.161681999999999</c:v>
                </c:pt>
                <c:pt idx="1220">
                  <c:v>60.161633000000002</c:v>
                </c:pt>
                <c:pt idx="1221">
                  <c:v>60.162078999999999</c:v>
                </c:pt>
                <c:pt idx="1222">
                  <c:v>60.161419000000002</c:v>
                </c:pt>
                <c:pt idx="1223">
                  <c:v>60.161403999999997</c:v>
                </c:pt>
                <c:pt idx="1224">
                  <c:v>60.161361999999997</c:v>
                </c:pt>
                <c:pt idx="1225">
                  <c:v>60.161819000000001</c:v>
                </c:pt>
                <c:pt idx="1226">
                  <c:v>60.161166999999999</c:v>
                </c:pt>
                <c:pt idx="1227">
                  <c:v>60.161163000000002</c:v>
                </c:pt>
                <c:pt idx="1228">
                  <c:v>60.161133</c:v>
                </c:pt>
                <c:pt idx="1229">
                  <c:v>60.161597999999998</c:v>
                </c:pt>
                <c:pt idx="1230">
                  <c:v>60.160961</c:v>
                </c:pt>
                <c:pt idx="1231">
                  <c:v>60.160969000000001</c:v>
                </c:pt>
                <c:pt idx="1232">
                  <c:v>60.160946000000003</c:v>
                </c:pt>
                <c:pt idx="1233">
                  <c:v>60.161434</c:v>
                </c:pt>
                <c:pt idx="1234">
                  <c:v>60.160797000000002</c:v>
                </c:pt>
                <c:pt idx="1235">
                  <c:v>60.160820000000001</c:v>
                </c:pt>
                <c:pt idx="1236">
                  <c:v>60.160812</c:v>
                </c:pt>
                <c:pt idx="1237">
                  <c:v>60.161304000000001</c:v>
                </c:pt>
                <c:pt idx="1238">
                  <c:v>60.160682999999999</c:v>
                </c:pt>
                <c:pt idx="1239">
                  <c:v>60.160708999999997</c:v>
                </c:pt>
                <c:pt idx="1240">
                  <c:v>60.160716999999998</c:v>
                </c:pt>
                <c:pt idx="1241">
                  <c:v>60.161223999999997</c:v>
                </c:pt>
                <c:pt idx="1242">
                  <c:v>60.160609999999998</c:v>
                </c:pt>
                <c:pt idx="1243">
                  <c:v>60.160651999999999</c:v>
                </c:pt>
                <c:pt idx="1244">
                  <c:v>60.160666999999997</c:v>
                </c:pt>
                <c:pt idx="1245">
                  <c:v>60.161189999999998</c:v>
                </c:pt>
                <c:pt idx="1246">
                  <c:v>60.160583000000003</c:v>
                </c:pt>
                <c:pt idx="1247">
                  <c:v>60.160632999999997</c:v>
                </c:pt>
                <c:pt idx="1248">
                  <c:v>60.160651999999999</c:v>
                </c:pt>
                <c:pt idx="1249">
                  <c:v>60.161189999999998</c:v>
                </c:pt>
                <c:pt idx="1250">
                  <c:v>60.160590999999997</c:v>
                </c:pt>
                <c:pt idx="1251">
                  <c:v>60.160651999999999</c:v>
                </c:pt>
                <c:pt idx="1252">
                  <c:v>60.160682999999999</c:v>
                </c:pt>
                <c:pt idx="1253">
                  <c:v>60.161231999999998</c:v>
                </c:pt>
                <c:pt idx="1254">
                  <c:v>60.160632999999997</c:v>
                </c:pt>
                <c:pt idx="1255">
                  <c:v>60.160705999999998</c:v>
                </c:pt>
                <c:pt idx="1256">
                  <c:v>60.160739999999997</c:v>
                </c:pt>
                <c:pt idx="1257">
                  <c:v>60.161296999999998</c:v>
                </c:pt>
                <c:pt idx="1258">
                  <c:v>60.160705999999998</c:v>
                </c:pt>
                <c:pt idx="1259">
                  <c:v>60.160781999999998</c:v>
                </c:pt>
                <c:pt idx="1260">
                  <c:v>60.160823999999998</c:v>
                </c:pt>
                <c:pt idx="1261">
                  <c:v>60.161391999999999</c:v>
                </c:pt>
                <c:pt idx="1262">
                  <c:v>60.160805000000003</c:v>
                </c:pt>
                <c:pt idx="1263">
                  <c:v>60.160881000000003</c:v>
                </c:pt>
                <c:pt idx="1264">
                  <c:v>60.160933999999997</c:v>
                </c:pt>
                <c:pt idx="1265">
                  <c:v>60.161507</c:v>
                </c:pt>
                <c:pt idx="1266">
                  <c:v>60.160912000000003</c:v>
                </c:pt>
                <c:pt idx="1267">
                  <c:v>60.160988000000003</c:v>
                </c:pt>
                <c:pt idx="1268">
                  <c:v>60.161048999999998</c:v>
                </c:pt>
                <c:pt idx="1269">
                  <c:v>60.161620999999997</c:v>
                </c:pt>
                <c:pt idx="1270">
                  <c:v>60.161034000000001</c:v>
                </c:pt>
                <c:pt idx="1271">
                  <c:v>60.161110000000001</c:v>
                </c:pt>
                <c:pt idx="1272">
                  <c:v>60.161166999999999</c:v>
                </c:pt>
                <c:pt idx="1273">
                  <c:v>60.161746999999998</c:v>
                </c:pt>
                <c:pt idx="1274">
                  <c:v>60.161147999999997</c:v>
                </c:pt>
                <c:pt idx="1275">
                  <c:v>60.161231999999998</c:v>
                </c:pt>
                <c:pt idx="1276">
                  <c:v>60.161282</c:v>
                </c:pt>
                <c:pt idx="1277">
                  <c:v>60.161861000000002</c:v>
                </c:pt>
                <c:pt idx="1278">
                  <c:v>60.161262999999998</c:v>
                </c:pt>
                <c:pt idx="1279">
                  <c:v>60.161338999999998</c:v>
                </c:pt>
                <c:pt idx="1280">
                  <c:v>60.161391999999999</c:v>
                </c:pt>
                <c:pt idx="1281">
                  <c:v>60.161968000000002</c:v>
                </c:pt>
                <c:pt idx="1282">
                  <c:v>60.161361999999997</c:v>
                </c:pt>
                <c:pt idx="1283">
                  <c:v>60.161442000000001</c:v>
                </c:pt>
                <c:pt idx="1284">
                  <c:v>60.161484000000002</c:v>
                </c:pt>
                <c:pt idx="1285">
                  <c:v>60.162064000000001</c:v>
                </c:pt>
                <c:pt idx="1286">
                  <c:v>60.161445999999998</c:v>
                </c:pt>
                <c:pt idx="1287">
                  <c:v>60.161518000000001</c:v>
                </c:pt>
                <c:pt idx="1288">
                  <c:v>60.161555999999997</c:v>
                </c:pt>
                <c:pt idx="1289">
                  <c:v>60.162128000000003</c:v>
                </c:pt>
                <c:pt idx="1290">
                  <c:v>60.161507</c:v>
                </c:pt>
                <c:pt idx="1291">
                  <c:v>60.161568000000003</c:v>
                </c:pt>
                <c:pt idx="1292">
                  <c:v>60.161605999999999</c:v>
                </c:pt>
                <c:pt idx="1293">
                  <c:v>60.162170000000003</c:v>
                </c:pt>
                <c:pt idx="1294">
                  <c:v>60.161532999999999</c:v>
                </c:pt>
                <c:pt idx="1295">
                  <c:v>60.161591000000001</c:v>
                </c:pt>
                <c:pt idx="1296">
                  <c:v>60.161620999999997</c:v>
                </c:pt>
                <c:pt idx="1297">
                  <c:v>60.162177999999997</c:v>
                </c:pt>
                <c:pt idx="1298">
                  <c:v>60.161532999999999</c:v>
                </c:pt>
                <c:pt idx="1299">
                  <c:v>60.161583</c:v>
                </c:pt>
                <c:pt idx="1300">
                  <c:v>60.161597999999998</c:v>
                </c:pt>
                <c:pt idx="1301">
                  <c:v>60.162154999999998</c:v>
                </c:pt>
                <c:pt idx="1302">
                  <c:v>60.161498999999999</c:v>
                </c:pt>
                <c:pt idx="1303">
                  <c:v>60.161532999999999</c:v>
                </c:pt>
                <c:pt idx="1304">
                  <c:v>60.161541</c:v>
                </c:pt>
                <c:pt idx="1305">
                  <c:v>60.162089999999999</c:v>
                </c:pt>
                <c:pt idx="1306">
                  <c:v>60.161419000000002</c:v>
                </c:pt>
                <c:pt idx="1307">
                  <c:v>60.161453000000002</c:v>
                </c:pt>
                <c:pt idx="1308">
                  <c:v>60.161445999999998</c:v>
                </c:pt>
                <c:pt idx="1309">
                  <c:v>60.161999000000002</c:v>
                </c:pt>
                <c:pt idx="1310">
                  <c:v>60.161312000000002</c:v>
                </c:pt>
                <c:pt idx="1311">
                  <c:v>60.161330999999997</c:v>
                </c:pt>
                <c:pt idx="1312">
                  <c:v>60.161320000000003</c:v>
                </c:pt>
                <c:pt idx="1313">
                  <c:v>60.161861000000002</c:v>
                </c:pt>
                <c:pt idx="1314">
                  <c:v>60.161163000000002</c:v>
                </c:pt>
                <c:pt idx="1315">
                  <c:v>60.161175</c:v>
                </c:pt>
                <c:pt idx="1316">
                  <c:v>60.161155999999998</c:v>
                </c:pt>
                <c:pt idx="1317">
                  <c:v>60.16169</c:v>
                </c:pt>
                <c:pt idx="1318">
                  <c:v>60.160983999999999</c:v>
                </c:pt>
                <c:pt idx="1319">
                  <c:v>60.160983999999999</c:v>
                </c:pt>
                <c:pt idx="1320">
                  <c:v>60.160953999999997</c:v>
                </c:pt>
                <c:pt idx="1321">
                  <c:v>60.161484000000002</c:v>
                </c:pt>
                <c:pt idx="1322">
                  <c:v>60.160758999999999</c:v>
                </c:pt>
                <c:pt idx="1323">
                  <c:v>60.160758999999999</c:v>
                </c:pt>
                <c:pt idx="1324">
                  <c:v>60.160724999999999</c:v>
                </c:pt>
                <c:pt idx="1325">
                  <c:v>60.161247000000003</c:v>
                </c:pt>
                <c:pt idx="1326">
                  <c:v>60.160519000000001</c:v>
                </c:pt>
                <c:pt idx="1327">
                  <c:v>60.160502999999999</c:v>
                </c:pt>
                <c:pt idx="1328">
                  <c:v>60.160460999999998</c:v>
                </c:pt>
                <c:pt idx="1329">
                  <c:v>60.160983999999999</c:v>
                </c:pt>
                <c:pt idx="1330">
                  <c:v>60.160248000000003</c:v>
                </c:pt>
                <c:pt idx="1331">
                  <c:v>60.160232999999998</c:v>
                </c:pt>
                <c:pt idx="1332">
                  <c:v>60.160183000000004</c:v>
                </c:pt>
                <c:pt idx="1333">
                  <c:v>60.160697999999996</c:v>
                </c:pt>
                <c:pt idx="1334">
                  <c:v>60.159945999999998</c:v>
                </c:pt>
                <c:pt idx="1335">
                  <c:v>60.159931</c:v>
                </c:pt>
                <c:pt idx="1336">
                  <c:v>60.159882000000003</c:v>
                </c:pt>
                <c:pt idx="1337">
                  <c:v>60.160389000000002</c:v>
                </c:pt>
                <c:pt idx="1338">
                  <c:v>60.159636999999996</c:v>
                </c:pt>
                <c:pt idx="1339">
                  <c:v>60.159615000000002</c:v>
                </c:pt>
                <c:pt idx="1340">
                  <c:v>60.159565000000001</c:v>
                </c:pt>
                <c:pt idx="1341">
                  <c:v>60.160072</c:v>
                </c:pt>
                <c:pt idx="1342">
                  <c:v>60.159325000000003</c:v>
                </c:pt>
                <c:pt idx="1343">
                  <c:v>60.159301999999997</c:v>
                </c:pt>
                <c:pt idx="1344">
                  <c:v>60.159244999999999</c:v>
                </c:pt>
                <c:pt idx="1345">
                  <c:v>60.159759999999999</c:v>
                </c:pt>
                <c:pt idx="1346">
                  <c:v>60.158999999999999</c:v>
                </c:pt>
                <c:pt idx="1347">
                  <c:v>60.158980999999997</c:v>
                </c:pt>
                <c:pt idx="1348">
                  <c:v>60.158923999999999</c:v>
                </c:pt>
                <c:pt idx="1349">
                  <c:v>60.159447</c:v>
                </c:pt>
                <c:pt idx="1350">
                  <c:v>60.158679999999997</c:v>
                </c:pt>
                <c:pt idx="1351">
                  <c:v>60.158664999999999</c:v>
                </c:pt>
                <c:pt idx="1352">
                  <c:v>60.158607000000003</c:v>
                </c:pt>
                <c:pt idx="1353">
                  <c:v>60.159137999999999</c:v>
                </c:pt>
                <c:pt idx="1354">
                  <c:v>60.158371000000002</c:v>
                </c:pt>
                <c:pt idx="1355">
                  <c:v>60.158355999999998</c:v>
                </c:pt>
                <c:pt idx="1356">
                  <c:v>60.158306000000003</c:v>
                </c:pt>
                <c:pt idx="1357">
                  <c:v>60.158836000000001</c:v>
                </c:pt>
                <c:pt idx="1358">
                  <c:v>60.158076999999999</c:v>
                </c:pt>
                <c:pt idx="1359">
                  <c:v>60.158073000000002</c:v>
                </c:pt>
                <c:pt idx="1360">
                  <c:v>60.158028000000002</c:v>
                </c:pt>
                <c:pt idx="1361">
                  <c:v>60.158566</c:v>
                </c:pt>
                <c:pt idx="1362">
                  <c:v>60.157806000000001</c:v>
                </c:pt>
                <c:pt idx="1363">
                  <c:v>60.157798999999997</c:v>
                </c:pt>
                <c:pt idx="1364">
                  <c:v>60.157764</c:v>
                </c:pt>
                <c:pt idx="1365">
                  <c:v>60.158313999999997</c:v>
                </c:pt>
                <c:pt idx="1366">
                  <c:v>60.157555000000002</c:v>
                </c:pt>
                <c:pt idx="1367">
                  <c:v>60.157561999999999</c:v>
                </c:pt>
                <c:pt idx="1368">
                  <c:v>60.157536</c:v>
                </c:pt>
                <c:pt idx="1369">
                  <c:v>60.158092000000003</c:v>
                </c:pt>
                <c:pt idx="1370">
                  <c:v>60.157341000000002</c:v>
                </c:pt>
                <c:pt idx="1371">
                  <c:v>60.157349000000004</c:v>
                </c:pt>
                <c:pt idx="1372">
                  <c:v>60.157325999999998</c:v>
                </c:pt>
                <c:pt idx="1373">
                  <c:v>60.157893999999999</c:v>
                </c:pt>
                <c:pt idx="1374">
                  <c:v>60.157150000000001</c:v>
                </c:pt>
                <c:pt idx="1375">
                  <c:v>60.157169000000003</c:v>
                </c:pt>
                <c:pt idx="1376">
                  <c:v>60.157158000000003</c:v>
                </c:pt>
                <c:pt idx="1377">
                  <c:v>60.157733999999998</c:v>
                </c:pt>
                <c:pt idx="1378">
                  <c:v>60.156998000000002</c:v>
                </c:pt>
                <c:pt idx="1379">
                  <c:v>60.157027999999997</c:v>
                </c:pt>
                <c:pt idx="1380">
                  <c:v>60.157021</c:v>
                </c:pt>
                <c:pt idx="1381">
                  <c:v>60.157608000000003</c:v>
                </c:pt>
                <c:pt idx="1382">
                  <c:v>60.156875999999997</c:v>
                </c:pt>
                <c:pt idx="1383">
                  <c:v>60.156914</c:v>
                </c:pt>
                <c:pt idx="1384">
                  <c:v>60.156914</c:v>
                </c:pt>
                <c:pt idx="1385">
                  <c:v>60.157519999999998</c:v>
                </c:pt>
                <c:pt idx="1386">
                  <c:v>60.156792000000003</c:v>
                </c:pt>
                <c:pt idx="1387">
                  <c:v>60.156834000000003</c:v>
                </c:pt>
                <c:pt idx="1388">
                  <c:v>60.156849000000001</c:v>
                </c:pt>
                <c:pt idx="1389">
                  <c:v>60.157463</c:v>
                </c:pt>
                <c:pt idx="1390">
                  <c:v>60.156734</c:v>
                </c:pt>
                <c:pt idx="1391">
                  <c:v>60.156784000000002</c:v>
                </c:pt>
                <c:pt idx="1392">
                  <c:v>60.156807000000001</c:v>
                </c:pt>
                <c:pt idx="1393">
                  <c:v>60.157435999999997</c:v>
                </c:pt>
                <c:pt idx="1394">
                  <c:v>60.156711999999999</c:v>
                </c:pt>
                <c:pt idx="1395">
                  <c:v>60.156776000000001</c:v>
                </c:pt>
                <c:pt idx="1396">
                  <c:v>60.156798999999999</c:v>
                </c:pt>
                <c:pt idx="1397">
                  <c:v>60.157435999999997</c:v>
                </c:pt>
                <c:pt idx="1398">
                  <c:v>60.156719000000002</c:v>
                </c:pt>
                <c:pt idx="1399">
                  <c:v>60.156792000000003</c:v>
                </c:pt>
                <c:pt idx="1400">
                  <c:v>60.156818000000001</c:v>
                </c:pt>
                <c:pt idx="1401">
                  <c:v>60.157471000000001</c:v>
                </c:pt>
                <c:pt idx="1402">
                  <c:v>60.156753999999999</c:v>
                </c:pt>
                <c:pt idx="1403">
                  <c:v>60.156826000000002</c:v>
                </c:pt>
                <c:pt idx="1404">
                  <c:v>60.156868000000003</c:v>
                </c:pt>
                <c:pt idx="1405">
                  <c:v>60.157519999999998</c:v>
                </c:pt>
                <c:pt idx="1406">
                  <c:v>60.156807000000001</c:v>
                </c:pt>
                <c:pt idx="1407">
                  <c:v>60.156883000000001</c:v>
                </c:pt>
                <c:pt idx="1408">
                  <c:v>60.156933000000002</c:v>
                </c:pt>
                <c:pt idx="1409">
                  <c:v>60.157592999999999</c:v>
                </c:pt>
                <c:pt idx="1410">
                  <c:v>60.156883000000001</c:v>
                </c:pt>
                <c:pt idx="1411">
                  <c:v>60.156962999999998</c:v>
                </c:pt>
                <c:pt idx="1412">
                  <c:v>60.157012999999999</c:v>
                </c:pt>
                <c:pt idx="1413">
                  <c:v>60.157684000000003</c:v>
                </c:pt>
                <c:pt idx="1414">
                  <c:v>60.156962999999998</c:v>
                </c:pt>
                <c:pt idx="1415">
                  <c:v>60.157055</c:v>
                </c:pt>
                <c:pt idx="1416">
                  <c:v>60.157103999999997</c:v>
                </c:pt>
                <c:pt idx="1417">
                  <c:v>60.157780000000002</c:v>
                </c:pt>
                <c:pt idx="1418">
                  <c:v>60.157063000000001</c:v>
                </c:pt>
                <c:pt idx="1419">
                  <c:v>60.157150000000001</c:v>
                </c:pt>
                <c:pt idx="1420">
                  <c:v>60.157200000000003</c:v>
                </c:pt>
                <c:pt idx="1421">
                  <c:v>60.157879000000001</c:v>
                </c:pt>
                <c:pt idx="1422">
                  <c:v>60.157158000000003</c:v>
                </c:pt>
                <c:pt idx="1423">
                  <c:v>60.157241999999997</c:v>
                </c:pt>
                <c:pt idx="1424">
                  <c:v>60.157291000000001</c:v>
                </c:pt>
                <c:pt idx="1425">
                  <c:v>60.157969999999999</c:v>
                </c:pt>
                <c:pt idx="1426">
                  <c:v>60.157249</c:v>
                </c:pt>
                <c:pt idx="1427">
                  <c:v>60.157333000000001</c:v>
                </c:pt>
                <c:pt idx="1428">
                  <c:v>60.157378999999999</c:v>
                </c:pt>
                <c:pt idx="1429">
                  <c:v>60.158057999999997</c:v>
                </c:pt>
                <c:pt idx="1430">
                  <c:v>60.157325999999998</c:v>
                </c:pt>
                <c:pt idx="1431">
                  <c:v>60.157412999999998</c:v>
                </c:pt>
                <c:pt idx="1432">
                  <c:v>60.157454999999999</c:v>
                </c:pt>
                <c:pt idx="1433">
                  <c:v>60.158133999999997</c:v>
                </c:pt>
                <c:pt idx="1434">
                  <c:v>60.157398000000001</c:v>
                </c:pt>
                <c:pt idx="1435">
                  <c:v>60.157477999999998</c:v>
                </c:pt>
                <c:pt idx="1436">
                  <c:v>60.157513000000002</c:v>
                </c:pt>
                <c:pt idx="1437">
                  <c:v>60.158192</c:v>
                </c:pt>
                <c:pt idx="1438">
                  <c:v>60.157448000000002</c:v>
                </c:pt>
                <c:pt idx="1439">
                  <c:v>60.157519999999998</c:v>
                </c:pt>
                <c:pt idx="1440">
                  <c:v>60.157555000000002</c:v>
                </c:pt>
                <c:pt idx="1441">
                  <c:v>60.158237</c:v>
                </c:pt>
                <c:pt idx="1442">
                  <c:v>60.157477999999998</c:v>
                </c:pt>
                <c:pt idx="1443">
                  <c:v>60.157550999999998</c:v>
                </c:pt>
                <c:pt idx="1444">
                  <c:v>60.157578000000001</c:v>
                </c:pt>
                <c:pt idx="1445">
                  <c:v>60.158248999999998</c:v>
                </c:pt>
                <c:pt idx="1446">
                  <c:v>60.157485999999999</c:v>
                </c:pt>
                <c:pt idx="1447">
                  <c:v>60.157550999999998</c:v>
                </c:pt>
                <c:pt idx="1448">
                  <c:v>60.15757</c:v>
                </c:pt>
                <c:pt idx="1449">
                  <c:v>60.158240999999997</c:v>
                </c:pt>
                <c:pt idx="1450">
                  <c:v>60.157463</c:v>
                </c:pt>
                <c:pt idx="1451">
                  <c:v>60.157519999999998</c:v>
                </c:pt>
                <c:pt idx="1452">
                  <c:v>60.157536</c:v>
                </c:pt>
                <c:pt idx="1453">
                  <c:v>60.158199000000003</c:v>
                </c:pt>
                <c:pt idx="1454">
                  <c:v>60.157412999999998</c:v>
                </c:pt>
                <c:pt idx="1455">
                  <c:v>60.157463</c:v>
                </c:pt>
                <c:pt idx="1456">
                  <c:v>60.157477999999998</c:v>
                </c:pt>
                <c:pt idx="1457">
                  <c:v>60.158133999999997</c:v>
                </c:pt>
                <c:pt idx="1458">
                  <c:v>60.157341000000002</c:v>
                </c:pt>
                <c:pt idx="1459">
                  <c:v>60.157387</c:v>
                </c:pt>
                <c:pt idx="1460">
                  <c:v>60.157387</c:v>
                </c:pt>
                <c:pt idx="1461">
                  <c:v>60.158042999999999</c:v>
                </c:pt>
                <c:pt idx="1462">
                  <c:v>60.157234000000003</c:v>
                </c:pt>
                <c:pt idx="1463">
                  <c:v>60.157276000000003</c:v>
                </c:pt>
                <c:pt idx="1464">
                  <c:v>60.157271999999999</c:v>
                </c:pt>
                <c:pt idx="1465">
                  <c:v>60.157921000000002</c:v>
                </c:pt>
                <c:pt idx="1466">
                  <c:v>60.157103999999997</c:v>
                </c:pt>
                <c:pt idx="1467">
                  <c:v>60.157142999999998</c:v>
                </c:pt>
                <c:pt idx="1468">
                  <c:v>60.157127000000003</c:v>
                </c:pt>
                <c:pt idx="1469">
                  <c:v>60.157780000000002</c:v>
                </c:pt>
                <c:pt idx="1470">
                  <c:v>60.156956000000001</c:v>
                </c:pt>
                <c:pt idx="1471">
                  <c:v>60.156979</c:v>
                </c:pt>
                <c:pt idx="1472">
                  <c:v>60.156962999999998</c:v>
                </c:pt>
                <c:pt idx="1473">
                  <c:v>60.157608000000003</c:v>
                </c:pt>
                <c:pt idx="1474">
                  <c:v>60.156776000000001</c:v>
                </c:pt>
                <c:pt idx="1475">
                  <c:v>60.156792000000003</c:v>
                </c:pt>
                <c:pt idx="1476">
                  <c:v>60.156776000000001</c:v>
                </c:pt>
                <c:pt idx="1477">
                  <c:v>60.157420999999999</c:v>
                </c:pt>
                <c:pt idx="1478">
                  <c:v>60.156578000000003</c:v>
                </c:pt>
                <c:pt idx="1479">
                  <c:v>60.156590000000001</c:v>
                </c:pt>
                <c:pt idx="1480">
                  <c:v>60.156570000000002</c:v>
                </c:pt>
                <c:pt idx="1481">
                  <c:v>60.157210999999997</c:v>
                </c:pt>
                <c:pt idx="1482">
                  <c:v>60.156360999999997</c:v>
                </c:pt>
                <c:pt idx="1483">
                  <c:v>60.156376000000002</c:v>
                </c:pt>
                <c:pt idx="1484">
                  <c:v>60.156348999999999</c:v>
                </c:pt>
                <c:pt idx="1485">
                  <c:v>60.15699</c:v>
                </c:pt>
                <c:pt idx="1486">
                  <c:v>60.156139000000003</c:v>
                </c:pt>
                <c:pt idx="1487">
                  <c:v>60.156146999999997</c:v>
                </c:pt>
                <c:pt idx="1488">
                  <c:v>60.156120000000001</c:v>
                </c:pt>
                <c:pt idx="1489">
                  <c:v>60.156761000000003</c:v>
                </c:pt>
                <c:pt idx="1490">
                  <c:v>60.155903000000002</c:v>
                </c:pt>
                <c:pt idx="1491">
                  <c:v>60.155909999999999</c:v>
                </c:pt>
                <c:pt idx="1492">
                  <c:v>60.155884</c:v>
                </c:pt>
                <c:pt idx="1493">
                  <c:v>60.156531999999999</c:v>
                </c:pt>
                <c:pt idx="1494">
                  <c:v>60.155670000000001</c:v>
                </c:pt>
                <c:pt idx="1495">
                  <c:v>60.155673999999998</c:v>
                </c:pt>
                <c:pt idx="1496">
                  <c:v>60.155647000000002</c:v>
                </c:pt>
                <c:pt idx="1497">
                  <c:v>60.156295999999998</c:v>
                </c:pt>
                <c:pt idx="1498">
                  <c:v>60.155434</c:v>
                </c:pt>
                <c:pt idx="1499">
                  <c:v>60.155445</c:v>
                </c:pt>
                <c:pt idx="1500">
                  <c:v>60.155417999999997</c:v>
                </c:pt>
                <c:pt idx="1501">
                  <c:v>60.156067</c:v>
                </c:pt>
                <c:pt idx="1502">
                  <c:v>60.155205000000002</c:v>
                </c:pt>
                <c:pt idx="1503">
                  <c:v>60.155216000000003</c:v>
                </c:pt>
                <c:pt idx="1504">
                  <c:v>60.155189999999997</c:v>
                </c:pt>
                <c:pt idx="1505">
                  <c:v>60.155853</c:v>
                </c:pt>
                <c:pt idx="1506">
                  <c:v>60.154983999999999</c:v>
                </c:pt>
                <c:pt idx="1507">
                  <c:v>60.155003000000001</c:v>
                </c:pt>
                <c:pt idx="1508">
                  <c:v>60.154983999999999</c:v>
                </c:pt>
                <c:pt idx="1509">
                  <c:v>60.155647000000002</c:v>
                </c:pt>
                <c:pt idx="1510">
                  <c:v>60.154781</c:v>
                </c:pt>
                <c:pt idx="1511">
                  <c:v>60.154803999999999</c:v>
                </c:pt>
                <c:pt idx="1512">
                  <c:v>60.154781</c:v>
                </c:pt>
                <c:pt idx="1513">
                  <c:v>60.155453000000001</c:v>
                </c:pt>
                <c:pt idx="1514">
                  <c:v>60.154586999999999</c:v>
                </c:pt>
                <c:pt idx="1515">
                  <c:v>60.154617000000002</c:v>
                </c:pt>
                <c:pt idx="1516">
                  <c:v>60.154601999999997</c:v>
                </c:pt>
                <c:pt idx="1517">
                  <c:v>60.155289000000003</c:v>
                </c:pt>
                <c:pt idx="1518">
                  <c:v>60.154423000000001</c:v>
                </c:pt>
                <c:pt idx="1519">
                  <c:v>60.154452999999997</c:v>
                </c:pt>
                <c:pt idx="1520">
                  <c:v>60.154446</c:v>
                </c:pt>
                <c:pt idx="1521">
                  <c:v>60.155140000000003</c:v>
                </c:pt>
                <c:pt idx="1522">
                  <c:v>60.154274000000001</c:v>
                </c:pt>
                <c:pt idx="1523">
                  <c:v>60.154316000000001</c:v>
                </c:pt>
                <c:pt idx="1524">
                  <c:v>60.154316000000001</c:v>
                </c:pt>
                <c:pt idx="1525">
                  <c:v>60.155017999999998</c:v>
                </c:pt>
                <c:pt idx="1526">
                  <c:v>60.154159999999997</c:v>
                </c:pt>
                <c:pt idx="1527">
                  <c:v>60.154201999999998</c:v>
                </c:pt>
                <c:pt idx="1528">
                  <c:v>60.154209000000002</c:v>
                </c:pt>
                <c:pt idx="1529">
                  <c:v>60.154919</c:v>
                </c:pt>
                <c:pt idx="1530">
                  <c:v>60.154060000000001</c:v>
                </c:pt>
                <c:pt idx="1531">
                  <c:v>60.154110000000003</c:v>
                </c:pt>
                <c:pt idx="1532">
                  <c:v>60.154121000000004</c:v>
                </c:pt>
                <c:pt idx="1533">
                  <c:v>60.154845999999999</c:v>
                </c:pt>
                <c:pt idx="1534">
                  <c:v>60.153987999999998</c:v>
                </c:pt>
                <c:pt idx="1535">
                  <c:v>60.154045000000004</c:v>
                </c:pt>
                <c:pt idx="1536">
                  <c:v>60.154060000000001</c:v>
                </c:pt>
                <c:pt idx="1537">
                  <c:v>60.154797000000002</c:v>
                </c:pt>
                <c:pt idx="1538">
                  <c:v>60.153937999999997</c:v>
                </c:pt>
                <c:pt idx="1539">
                  <c:v>60.154003000000003</c:v>
                </c:pt>
                <c:pt idx="1540">
                  <c:v>60.154021999999998</c:v>
                </c:pt>
                <c:pt idx="1541">
                  <c:v>60.154766000000002</c:v>
                </c:pt>
                <c:pt idx="1542">
                  <c:v>60.153908000000001</c:v>
                </c:pt>
                <c:pt idx="1543">
                  <c:v>60.153979999999997</c:v>
                </c:pt>
                <c:pt idx="1544">
                  <c:v>60.154007</c:v>
                </c:pt>
                <c:pt idx="1545">
                  <c:v>60.154758000000001</c:v>
                </c:pt>
                <c:pt idx="1546">
                  <c:v>60.1539</c:v>
                </c:pt>
                <c:pt idx="1547">
                  <c:v>60.153979999999997</c:v>
                </c:pt>
                <c:pt idx="1548">
                  <c:v>60.154015000000001</c:v>
                </c:pt>
                <c:pt idx="1549">
                  <c:v>60.154774000000003</c:v>
                </c:pt>
                <c:pt idx="1550">
                  <c:v>60.153914999999998</c:v>
                </c:pt>
                <c:pt idx="1551">
                  <c:v>60.154003000000003</c:v>
                </c:pt>
                <c:pt idx="1552">
                  <c:v>60.154037000000002</c:v>
                </c:pt>
                <c:pt idx="1553">
                  <c:v>60.154803999999999</c:v>
                </c:pt>
                <c:pt idx="1554">
                  <c:v>60.153953999999999</c:v>
                </c:pt>
                <c:pt idx="1555">
                  <c:v>60.154029999999999</c:v>
                </c:pt>
                <c:pt idx="1556">
                  <c:v>60.154071999999999</c:v>
                </c:pt>
                <c:pt idx="1557">
                  <c:v>60.154845999999999</c:v>
                </c:pt>
                <c:pt idx="1558">
                  <c:v>60.153995999999999</c:v>
                </c:pt>
                <c:pt idx="1559">
                  <c:v>60.154079000000003</c:v>
                </c:pt>
                <c:pt idx="1560">
                  <c:v>60.154121000000004</c:v>
                </c:pt>
                <c:pt idx="1561">
                  <c:v>60.154902999999997</c:v>
                </c:pt>
                <c:pt idx="1562">
                  <c:v>60.154045000000004</c:v>
                </c:pt>
                <c:pt idx="1563">
                  <c:v>60.154128999999998</c:v>
                </c:pt>
                <c:pt idx="1564">
                  <c:v>60.154181999999999</c:v>
                </c:pt>
                <c:pt idx="1565">
                  <c:v>60.154961</c:v>
                </c:pt>
                <c:pt idx="1566">
                  <c:v>60.154102000000002</c:v>
                </c:pt>
                <c:pt idx="1567">
                  <c:v>60.154193999999997</c:v>
                </c:pt>
                <c:pt idx="1568">
                  <c:v>60.154235999999997</c:v>
                </c:pt>
                <c:pt idx="1569">
                  <c:v>60.155025000000002</c:v>
                </c:pt>
                <c:pt idx="1570">
                  <c:v>60.154167000000001</c:v>
                </c:pt>
                <c:pt idx="1571">
                  <c:v>60.154251000000002</c:v>
                </c:pt>
                <c:pt idx="1572">
                  <c:v>60.154300999999997</c:v>
                </c:pt>
                <c:pt idx="1573">
                  <c:v>60.155090000000001</c:v>
                </c:pt>
                <c:pt idx="1574">
                  <c:v>60.154223999999999</c:v>
                </c:pt>
                <c:pt idx="1575">
                  <c:v>60.154308</c:v>
                </c:pt>
                <c:pt idx="1576">
                  <c:v>60.154358000000002</c:v>
                </c:pt>
                <c:pt idx="1577">
                  <c:v>60.155147999999997</c:v>
                </c:pt>
                <c:pt idx="1578">
                  <c:v>60.154274000000001</c:v>
                </c:pt>
                <c:pt idx="1579">
                  <c:v>60.154366000000003</c:v>
                </c:pt>
                <c:pt idx="1580">
                  <c:v>60.154411000000003</c:v>
                </c:pt>
                <c:pt idx="1581">
                  <c:v>60.155197000000001</c:v>
                </c:pt>
                <c:pt idx="1582">
                  <c:v>60.154316000000001</c:v>
                </c:pt>
                <c:pt idx="1583">
                  <c:v>60.154404</c:v>
                </c:pt>
                <c:pt idx="1584">
                  <c:v>60.154446</c:v>
                </c:pt>
                <c:pt idx="1585">
                  <c:v>60.155239000000002</c:v>
                </c:pt>
                <c:pt idx="1586">
                  <c:v>60.154345999999997</c:v>
                </c:pt>
                <c:pt idx="1587">
                  <c:v>60.154429999999998</c:v>
                </c:pt>
                <c:pt idx="1588">
                  <c:v>60.154465000000002</c:v>
                </c:pt>
                <c:pt idx="1589">
                  <c:v>60.155262</c:v>
                </c:pt>
                <c:pt idx="1590">
                  <c:v>60.154366000000003</c:v>
                </c:pt>
                <c:pt idx="1591">
                  <c:v>60.154437999999999</c:v>
                </c:pt>
                <c:pt idx="1592">
                  <c:v>60.154471999999998</c:v>
                </c:pt>
                <c:pt idx="1593">
                  <c:v>60.155265999999997</c:v>
                </c:pt>
                <c:pt idx="1594">
                  <c:v>60.154358000000002</c:v>
                </c:pt>
                <c:pt idx="1595">
                  <c:v>60.154429999999998</c:v>
                </c:pt>
                <c:pt idx="1596">
                  <c:v>60.154460999999998</c:v>
                </c:pt>
                <c:pt idx="1597">
                  <c:v>60.155253999999999</c:v>
                </c:pt>
                <c:pt idx="1598">
                  <c:v>60.154339</c:v>
                </c:pt>
                <c:pt idx="1599">
                  <c:v>60.154411000000003</c:v>
                </c:pt>
                <c:pt idx="1600">
                  <c:v>60.154429999999998</c:v>
                </c:pt>
                <c:pt idx="1601">
                  <c:v>60.155216000000003</c:v>
                </c:pt>
                <c:pt idx="1602">
                  <c:v>60.154297</c:v>
                </c:pt>
                <c:pt idx="1603">
                  <c:v>60.154358000000002</c:v>
                </c:pt>
                <c:pt idx="1604">
                  <c:v>60.154381000000001</c:v>
                </c:pt>
                <c:pt idx="1605">
                  <c:v>60.155166999999999</c:v>
                </c:pt>
                <c:pt idx="1606">
                  <c:v>60.154232</c:v>
                </c:pt>
                <c:pt idx="1607">
                  <c:v>60.154288999999999</c:v>
                </c:pt>
                <c:pt idx="1608">
                  <c:v>60.154300999999997</c:v>
                </c:pt>
                <c:pt idx="1609">
                  <c:v>60.155090000000001</c:v>
                </c:pt>
                <c:pt idx="1610">
                  <c:v>60.154144000000002</c:v>
                </c:pt>
                <c:pt idx="1611">
                  <c:v>60.154201999999998</c:v>
                </c:pt>
                <c:pt idx="1612">
                  <c:v>60.154209000000002</c:v>
                </c:pt>
                <c:pt idx="1613">
                  <c:v>60.154995</c:v>
                </c:pt>
                <c:pt idx="1614">
                  <c:v>60.154037000000002</c:v>
                </c:pt>
                <c:pt idx="1615">
                  <c:v>60.154094999999998</c:v>
                </c:pt>
                <c:pt idx="1616">
                  <c:v>60.154094999999998</c:v>
                </c:pt>
                <c:pt idx="1617">
                  <c:v>60.154881000000003</c:v>
                </c:pt>
                <c:pt idx="1618">
                  <c:v>60.153914999999998</c:v>
                </c:pt>
                <c:pt idx="1619">
                  <c:v>60.153964999999999</c:v>
                </c:pt>
                <c:pt idx="1620">
                  <c:v>60.153964999999999</c:v>
                </c:pt>
                <c:pt idx="1621">
                  <c:v>60.154747</c:v>
                </c:pt>
                <c:pt idx="1622">
                  <c:v>60.153778000000003</c:v>
                </c:pt>
                <c:pt idx="1623">
                  <c:v>60.153824</c:v>
                </c:pt>
                <c:pt idx="1624">
                  <c:v>60.153815999999999</c:v>
                </c:pt>
                <c:pt idx="1625">
                  <c:v>60.154594000000003</c:v>
                </c:pt>
                <c:pt idx="1626">
                  <c:v>60.153621999999999</c:v>
                </c:pt>
                <c:pt idx="1627">
                  <c:v>60.153660000000002</c:v>
                </c:pt>
                <c:pt idx="1628">
                  <c:v>60.153652000000001</c:v>
                </c:pt>
                <c:pt idx="1629">
                  <c:v>60.154437999999999</c:v>
                </c:pt>
                <c:pt idx="1630">
                  <c:v>60.153449999999999</c:v>
                </c:pt>
                <c:pt idx="1631">
                  <c:v>60.153488000000003</c:v>
                </c:pt>
                <c:pt idx="1632">
                  <c:v>60.153480999999999</c:v>
                </c:pt>
                <c:pt idx="1633">
                  <c:v>60.154266</c:v>
                </c:pt>
                <c:pt idx="1634">
                  <c:v>60.153270999999997</c:v>
                </c:pt>
                <c:pt idx="1635">
                  <c:v>60.153309</c:v>
                </c:pt>
                <c:pt idx="1636">
                  <c:v>60.153300999999999</c:v>
                </c:pt>
                <c:pt idx="1637">
                  <c:v>60.154086999999997</c:v>
                </c:pt>
                <c:pt idx="1638">
                  <c:v>60.153087999999997</c:v>
                </c:pt>
                <c:pt idx="1639">
                  <c:v>60.153122000000003</c:v>
                </c:pt>
                <c:pt idx="1640">
                  <c:v>60.153114000000002</c:v>
                </c:pt>
                <c:pt idx="1641">
                  <c:v>60.1539</c:v>
                </c:pt>
                <c:pt idx="1642">
                  <c:v>60.152901</c:v>
                </c:pt>
                <c:pt idx="1643">
                  <c:v>60.152934999999999</c:v>
                </c:pt>
                <c:pt idx="1644">
                  <c:v>60.152923999999999</c:v>
                </c:pt>
                <c:pt idx="1645">
                  <c:v>60.153717</c:v>
                </c:pt>
                <c:pt idx="1646">
                  <c:v>60.152706000000002</c:v>
                </c:pt>
                <c:pt idx="1647">
                  <c:v>60.152748000000003</c:v>
                </c:pt>
                <c:pt idx="1648">
                  <c:v>60.152737000000002</c:v>
                </c:pt>
                <c:pt idx="1649">
                  <c:v>60.153530000000003</c:v>
                </c:pt>
                <c:pt idx="1650">
                  <c:v>60.152526999999999</c:v>
                </c:pt>
                <c:pt idx="1651">
                  <c:v>60.152565000000003</c:v>
                </c:pt>
                <c:pt idx="1652">
                  <c:v>60.152549999999998</c:v>
                </c:pt>
                <c:pt idx="1653">
                  <c:v>60.153357999999997</c:v>
                </c:pt>
                <c:pt idx="1654">
                  <c:v>60.152351000000003</c:v>
                </c:pt>
                <c:pt idx="1655">
                  <c:v>60.152386</c:v>
                </c:pt>
                <c:pt idx="1656">
                  <c:v>60.152377999999999</c:v>
                </c:pt>
                <c:pt idx="1657">
                  <c:v>60.153187000000003</c:v>
                </c:pt>
                <c:pt idx="1658">
                  <c:v>60.152175999999997</c:v>
                </c:pt>
                <c:pt idx="1659">
                  <c:v>60.152222000000002</c:v>
                </c:pt>
                <c:pt idx="1660">
                  <c:v>60.152214000000001</c:v>
                </c:pt>
                <c:pt idx="1661">
                  <c:v>60.153030000000001</c:v>
                </c:pt>
                <c:pt idx="1662">
                  <c:v>60.15202</c:v>
                </c:pt>
                <c:pt idx="1663">
                  <c:v>60.152061000000003</c:v>
                </c:pt>
                <c:pt idx="1664">
                  <c:v>60.152061000000003</c:v>
                </c:pt>
                <c:pt idx="1665">
                  <c:v>60.152884999999998</c:v>
                </c:pt>
                <c:pt idx="1666">
                  <c:v>60.151878000000004</c:v>
                </c:pt>
                <c:pt idx="1667">
                  <c:v>60.151927999999998</c:v>
                </c:pt>
                <c:pt idx="1668">
                  <c:v>60.151927999999998</c:v>
                </c:pt>
                <c:pt idx="1669">
                  <c:v>60.152755999999997</c:v>
                </c:pt>
                <c:pt idx="1670">
                  <c:v>60.151749000000002</c:v>
                </c:pt>
                <c:pt idx="1671">
                  <c:v>60.151797999999999</c:v>
                </c:pt>
                <c:pt idx="1672">
                  <c:v>60.151814000000002</c:v>
                </c:pt>
                <c:pt idx="1673">
                  <c:v>60.152648999999997</c:v>
                </c:pt>
                <c:pt idx="1674">
                  <c:v>60.151634000000001</c:v>
                </c:pt>
                <c:pt idx="1675">
                  <c:v>60.151699000000001</c:v>
                </c:pt>
                <c:pt idx="1676">
                  <c:v>60.151713999999998</c:v>
                </c:pt>
                <c:pt idx="1677">
                  <c:v>60.152557000000002</c:v>
                </c:pt>
                <c:pt idx="1678">
                  <c:v>60.151542999999997</c:v>
                </c:pt>
                <c:pt idx="1679">
                  <c:v>60.151611000000003</c:v>
                </c:pt>
                <c:pt idx="1680">
                  <c:v>60.151626999999998</c:v>
                </c:pt>
                <c:pt idx="1681">
                  <c:v>60.152484999999999</c:v>
                </c:pt>
                <c:pt idx="1682">
                  <c:v>60.151470000000003</c:v>
                </c:pt>
                <c:pt idx="1683">
                  <c:v>60.151542999999997</c:v>
                </c:pt>
                <c:pt idx="1684">
                  <c:v>60.151561999999998</c:v>
                </c:pt>
                <c:pt idx="1685">
                  <c:v>60.152428</c:v>
                </c:pt>
                <c:pt idx="1686">
                  <c:v>60.151412999999998</c:v>
                </c:pt>
                <c:pt idx="1687">
                  <c:v>60.151488999999998</c:v>
                </c:pt>
                <c:pt idx="1688">
                  <c:v>60.151519999999998</c:v>
                </c:pt>
                <c:pt idx="1689">
                  <c:v>60.152386</c:v>
                </c:pt>
                <c:pt idx="1690">
                  <c:v>60.151375000000002</c:v>
                </c:pt>
                <c:pt idx="1691">
                  <c:v>60.151454999999999</c:v>
                </c:pt>
                <c:pt idx="1692">
                  <c:v>60.151485000000001</c:v>
                </c:pt>
                <c:pt idx="1693">
                  <c:v>60.152363000000001</c:v>
                </c:pt>
                <c:pt idx="1694">
                  <c:v>60.151347999999999</c:v>
                </c:pt>
                <c:pt idx="1695">
                  <c:v>60.151435999999997</c:v>
                </c:pt>
                <c:pt idx="1696">
                  <c:v>60.151470000000003</c:v>
                </c:pt>
                <c:pt idx="1697">
                  <c:v>60.152355</c:v>
                </c:pt>
                <c:pt idx="1698">
                  <c:v>60.151339999999998</c:v>
                </c:pt>
                <c:pt idx="1699">
                  <c:v>60.151428000000003</c:v>
                </c:pt>
                <c:pt idx="1700">
                  <c:v>60.151470000000003</c:v>
                </c:pt>
                <c:pt idx="1701">
                  <c:v>60.152363000000001</c:v>
                </c:pt>
                <c:pt idx="1702">
                  <c:v>60.151347999999999</c:v>
                </c:pt>
                <c:pt idx="1703">
                  <c:v>60.151435999999997</c:v>
                </c:pt>
                <c:pt idx="1704">
                  <c:v>60.151477999999997</c:v>
                </c:pt>
                <c:pt idx="1705">
                  <c:v>60.152377999999999</c:v>
                </c:pt>
                <c:pt idx="1706">
                  <c:v>60.151356</c:v>
                </c:pt>
                <c:pt idx="1707">
                  <c:v>60.151446999999997</c:v>
                </c:pt>
                <c:pt idx="1708">
                  <c:v>60.151488999999998</c:v>
                </c:pt>
                <c:pt idx="1709">
                  <c:v>60.152400999999998</c:v>
                </c:pt>
                <c:pt idx="1710">
                  <c:v>60.151375000000002</c:v>
                </c:pt>
                <c:pt idx="1711">
                  <c:v>60.151470000000003</c:v>
                </c:pt>
                <c:pt idx="1712">
                  <c:v>60.151511999999997</c:v>
                </c:pt>
                <c:pt idx="1713">
                  <c:v>60.152428</c:v>
                </c:pt>
                <c:pt idx="1714">
                  <c:v>60.151398</c:v>
                </c:pt>
                <c:pt idx="1715">
                  <c:v>60.151496999999999</c:v>
                </c:pt>
                <c:pt idx="1716">
                  <c:v>60.151542999999997</c:v>
                </c:pt>
                <c:pt idx="1717">
                  <c:v>60.152458000000003</c:v>
                </c:pt>
                <c:pt idx="1718">
                  <c:v>60.151428000000003</c:v>
                </c:pt>
                <c:pt idx="1719">
                  <c:v>60.151527000000002</c:v>
                </c:pt>
                <c:pt idx="1720">
                  <c:v>60.151569000000002</c:v>
                </c:pt>
                <c:pt idx="1721">
                  <c:v>60.152493</c:v>
                </c:pt>
                <c:pt idx="1722">
                  <c:v>60.151454999999999</c:v>
                </c:pt>
                <c:pt idx="1723">
                  <c:v>60.15155</c:v>
                </c:pt>
                <c:pt idx="1724">
                  <c:v>60.151600000000002</c:v>
                </c:pt>
                <c:pt idx="1725">
                  <c:v>60.152518999999998</c:v>
                </c:pt>
                <c:pt idx="1726">
                  <c:v>60.151477999999997</c:v>
                </c:pt>
                <c:pt idx="1727">
                  <c:v>60.151577000000003</c:v>
                </c:pt>
                <c:pt idx="1728">
                  <c:v>60.151618999999997</c:v>
                </c:pt>
                <c:pt idx="1729">
                  <c:v>60.152541999999997</c:v>
                </c:pt>
                <c:pt idx="1730">
                  <c:v>60.151496999999999</c:v>
                </c:pt>
                <c:pt idx="1731">
                  <c:v>60.151592000000001</c:v>
                </c:pt>
                <c:pt idx="1732">
                  <c:v>60.151634000000001</c:v>
                </c:pt>
                <c:pt idx="1733">
                  <c:v>60.152557000000002</c:v>
                </c:pt>
                <c:pt idx="1734">
                  <c:v>60.151505</c:v>
                </c:pt>
                <c:pt idx="1735">
                  <c:v>60.151600000000002</c:v>
                </c:pt>
                <c:pt idx="1736">
                  <c:v>60.151634000000001</c:v>
                </c:pt>
                <c:pt idx="1737">
                  <c:v>60.152565000000003</c:v>
                </c:pt>
                <c:pt idx="1738">
                  <c:v>60.151496999999999</c:v>
                </c:pt>
                <c:pt idx="1739">
                  <c:v>60.151592000000001</c:v>
                </c:pt>
                <c:pt idx="1740">
                  <c:v>60.151626999999998</c:v>
                </c:pt>
                <c:pt idx="1741">
                  <c:v>60.152557000000002</c:v>
                </c:pt>
                <c:pt idx="1742">
                  <c:v>60.151485000000001</c:v>
                </c:pt>
                <c:pt idx="1743">
                  <c:v>60.151569000000002</c:v>
                </c:pt>
                <c:pt idx="1744">
                  <c:v>60.151603999999999</c:v>
                </c:pt>
                <c:pt idx="1745">
                  <c:v>60.152534000000003</c:v>
                </c:pt>
                <c:pt idx="1746">
                  <c:v>60.151454999999999</c:v>
                </c:pt>
                <c:pt idx="1747">
                  <c:v>60.151542999999997</c:v>
                </c:pt>
                <c:pt idx="1748">
                  <c:v>60.151569000000002</c:v>
                </c:pt>
                <c:pt idx="1749">
                  <c:v>60.152500000000003</c:v>
                </c:pt>
                <c:pt idx="1750">
                  <c:v>60.151412999999998</c:v>
                </c:pt>
                <c:pt idx="1751">
                  <c:v>60.151488999999998</c:v>
                </c:pt>
                <c:pt idx="1752">
                  <c:v>60.151519999999998</c:v>
                </c:pt>
                <c:pt idx="1753">
                  <c:v>60.152450999999999</c:v>
                </c:pt>
                <c:pt idx="1754">
                  <c:v>60.151356</c:v>
                </c:pt>
                <c:pt idx="1755">
                  <c:v>60.151428000000003</c:v>
                </c:pt>
                <c:pt idx="1756">
                  <c:v>60.151454999999999</c:v>
                </c:pt>
                <c:pt idx="1757">
                  <c:v>60.152386</c:v>
                </c:pt>
                <c:pt idx="1758">
                  <c:v>60.151276000000003</c:v>
                </c:pt>
                <c:pt idx="1759">
                  <c:v>60.151356</c:v>
                </c:pt>
                <c:pt idx="1760">
                  <c:v>60.151370999999997</c:v>
                </c:pt>
                <c:pt idx="1761">
                  <c:v>60.152306000000003</c:v>
                </c:pt>
                <c:pt idx="1762">
                  <c:v>60.151192000000002</c:v>
                </c:pt>
                <c:pt idx="1763">
                  <c:v>60.151260000000001</c:v>
                </c:pt>
                <c:pt idx="1764">
                  <c:v>60.151276000000003</c:v>
                </c:pt>
                <c:pt idx="1765">
                  <c:v>60.152214000000001</c:v>
                </c:pt>
                <c:pt idx="1766">
                  <c:v>60.151093000000003</c:v>
                </c:pt>
                <c:pt idx="1767">
                  <c:v>60.151153999999998</c:v>
                </c:pt>
                <c:pt idx="1768">
                  <c:v>60.151169000000003</c:v>
                </c:pt>
                <c:pt idx="1769">
                  <c:v>60.152107000000001</c:v>
                </c:pt>
                <c:pt idx="1770">
                  <c:v>60.150978000000002</c:v>
                </c:pt>
                <c:pt idx="1771">
                  <c:v>60.151038999999997</c:v>
                </c:pt>
                <c:pt idx="1772">
                  <c:v>60.151046999999998</c:v>
                </c:pt>
                <c:pt idx="1773">
                  <c:v>60.151985000000003</c:v>
                </c:pt>
                <c:pt idx="1774">
                  <c:v>60.150848000000003</c:v>
                </c:pt>
                <c:pt idx="1775">
                  <c:v>60.150913000000003</c:v>
                </c:pt>
                <c:pt idx="1776">
                  <c:v>60.150917</c:v>
                </c:pt>
                <c:pt idx="1777">
                  <c:v>60.151854999999998</c:v>
                </c:pt>
                <c:pt idx="1778">
                  <c:v>60.150711000000001</c:v>
                </c:pt>
                <c:pt idx="1779">
                  <c:v>60.150776</c:v>
                </c:pt>
                <c:pt idx="1780">
                  <c:v>60.150784000000002</c:v>
                </c:pt>
                <c:pt idx="1781">
                  <c:v>60.151718000000002</c:v>
                </c:pt>
                <c:pt idx="1782">
                  <c:v>60.150570000000002</c:v>
                </c:pt>
                <c:pt idx="1783">
                  <c:v>60.150635000000001</c:v>
                </c:pt>
                <c:pt idx="1784">
                  <c:v>60.150635000000001</c:v>
                </c:pt>
                <c:pt idx="1785">
                  <c:v>60.151584999999997</c:v>
                </c:pt>
                <c:pt idx="1786">
                  <c:v>60.150424999999998</c:v>
                </c:pt>
                <c:pt idx="1787">
                  <c:v>60.150481999999997</c:v>
                </c:pt>
                <c:pt idx="1788">
                  <c:v>60.150489999999998</c:v>
                </c:pt>
                <c:pt idx="1789">
                  <c:v>60.151435999999997</c:v>
                </c:pt>
                <c:pt idx="1790">
                  <c:v>60.150275999999998</c:v>
                </c:pt>
                <c:pt idx="1791">
                  <c:v>60.150333000000003</c:v>
                </c:pt>
                <c:pt idx="1792">
                  <c:v>60.150333000000003</c:v>
                </c:pt>
                <c:pt idx="1793">
                  <c:v>60.151291000000001</c:v>
                </c:pt>
                <c:pt idx="1794">
                  <c:v>60.150123999999998</c:v>
                </c:pt>
                <c:pt idx="1795">
                  <c:v>60.150181000000003</c:v>
                </c:pt>
                <c:pt idx="1796">
                  <c:v>60.150181000000003</c:v>
                </c:pt>
                <c:pt idx="1797">
                  <c:v>60.151145999999997</c:v>
                </c:pt>
                <c:pt idx="1798">
                  <c:v>60.149974999999998</c:v>
                </c:pt>
                <c:pt idx="1799">
                  <c:v>60.150032000000003</c:v>
                </c:pt>
                <c:pt idx="1800">
                  <c:v>60.150039999999997</c:v>
                </c:pt>
                <c:pt idx="1801">
                  <c:v>60.151004999999998</c:v>
                </c:pt>
                <c:pt idx="1802">
                  <c:v>60.149825999999997</c:v>
                </c:pt>
                <c:pt idx="1803">
                  <c:v>60.149887</c:v>
                </c:pt>
                <c:pt idx="1804">
                  <c:v>60.149895000000001</c:v>
                </c:pt>
                <c:pt idx="1805">
                  <c:v>60.150866999999998</c:v>
                </c:pt>
                <c:pt idx="1806">
                  <c:v>60.149689000000002</c:v>
                </c:pt>
                <c:pt idx="1807">
                  <c:v>60.149754000000001</c:v>
                </c:pt>
                <c:pt idx="1808">
                  <c:v>60.149760999999998</c:v>
                </c:pt>
                <c:pt idx="1809">
                  <c:v>60.150742000000001</c:v>
                </c:pt>
                <c:pt idx="1810">
                  <c:v>60.149551000000002</c:v>
                </c:pt>
                <c:pt idx="1811">
                  <c:v>60.149624000000003</c:v>
                </c:pt>
                <c:pt idx="1812">
                  <c:v>60.149631999999997</c:v>
                </c:pt>
                <c:pt idx="1813">
                  <c:v>60.150620000000004</c:v>
                </c:pt>
                <c:pt idx="1814">
                  <c:v>60.149428999999998</c:v>
                </c:pt>
                <c:pt idx="1815">
                  <c:v>60.149501999999998</c:v>
                </c:pt>
                <c:pt idx="1816">
                  <c:v>60.149517000000003</c:v>
                </c:pt>
                <c:pt idx="1817">
                  <c:v>60.150512999999997</c:v>
                </c:pt>
                <c:pt idx="1818">
                  <c:v>60.149323000000003</c:v>
                </c:pt>
                <c:pt idx="1819">
                  <c:v>60.149394999999998</c:v>
                </c:pt>
                <c:pt idx="1820">
                  <c:v>60.149417999999997</c:v>
                </c:pt>
                <c:pt idx="1821">
                  <c:v>60.150416999999997</c:v>
                </c:pt>
                <c:pt idx="1822">
                  <c:v>60.149222999999999</c:v>
                </c:pt>
                <c:pt idx="1823">
                  <c:v>60.149303000000003</c:v>
                </c:pt>
                <c:pt idx="1824">
                  <c:v>60.149323000000003</c:v>
                </c:pt>
                <c:pt idx="1825">
                  <c:v>60.150333000000003</c:v>
                </c:pt>
                <c:pt idx="1826">
                  <c:v>60.149146999999999</c:v>
                </c:pt>
                <c:pt idx="1827">
                  <c:v>60.149222999999999</c:v>
                </c:pt>
                <c:pt idx="1828">
                  <c:v>60.149253999999999</c:v>
                </c:pt>
                <c:pt idx="1829">
                  <c:v>60.150269000000002</c:v>
                </c:pt>
                <c:pt idx="1830">
                  <c:v>60.149075000000003</c:v>
                </c:pt>
                <c:pt idx="1831">
                  <c:v>60.149158</c:v>
                </c:pt>
                <c:pt idx="1832">
                  <c:v>60.149189</c:v>
                </c:pt>
                <c:pt idx="1833">
                  <c:v>60.150210999999999</c:v>
                </c:pt>
                <c:pt idx="1834">
                  <c:v>60.149017000000001</c:v>
                </c:pt>
                <c:pt idx="1835">
                  <c:v>60.149109000000003</c:v>
                </c:pt>
                <c:pt idx="1836">
                  <c:v>60.149138999999998</c:v>
                </c:pt>
                <c:pt idx="1837">
                  <c:v>60.150168999999998</c:v>
                </c:pt>
                <c:pt idx="1838">
                  <c:v>60.148972000000001</c:v>
                </c:pt>
                <c:pt idx="1839">
                  <c:v>60.149067000000002</c:v>
                </c:pt>
                <c:pt idx="1840">
                  <c:v>60.149101000000002</c:v>
                </c:pt>
                <c:pt idx="1841">
                  <c:v>60.150139000000003</c:v>
                </c:pt>
                <c:pt idx="1842">
                  <c:v>60.148936999999997</c:v>
                </c:pt>
                <c:pt idx="1843">
                  <c:v>60.149036000000002</c:v>
                </c:pt>
                <c:pt idx="1844">
                  <c:v>60.149075000000003</c:v>
                </c:pt>
                <c:pt idx="1845">
                  <c:v>60.150115999999997</c:v>
                </c:pt>
                <c:pt idx="1846">
                  <c:v>60.148918000000002</c:v>
                </c:pt>
                <c:pt idx="1847">
                  <c:v>60.149017000000001</c:v>
                </c:pt>
                <c:pt idx="1848">
                  <c:v>60.149059000000001</c:v>
                </c:pt>
                <c:pt idx="1849">
                  <c:v>60.150112</c:v>
                </c:pt>
                <c:pt idx="1850">
                  <c:v>60.148902999999997</c:v>
                </c:pt>
                <c:pt idx="1851">
                  <c:v>60.149009999999997</c:v>
                </c:pt>
                <c:pt idx="1852">
                  <c:v>60.149051999999998</c:v>
                </c:pt>
                <c:pt idx="1853">
                  <c:v>60.150112</c:v>
                </c:pt>
                <c:pt idx="1854">
                  <c:v>60.148902999999997</c:v>
                </c:pt>
                <c:pt idx="1855">
                  <c:v>60.149002000000003</c:v>
                </c:pt>
                <c:pt idx="1856">
                  <c:v>60.149044000000004</c:v>
                </c:pt>
                <c:pt idx="1857">
                  <c:v>60.150112</c:v>
                </c:pt>
                <c:pt idx="1858">
                  <c:v>60.148902999999997</c:v>
                </c:pt>
                <c:pt idx="1859">
                  <c:v>60.149002000000003</c:v>
                </c:pt>
                <c:pt idx="1860">
                  <c:v>60.149051999999998</c:v>
                </c:pt>
                <c:pt idx="1861">
                  <c:v>60.150123999999998</c:v>
                </c:pt>
                <c:pt idx="1862">
                  <c:v>60.148902999999997</c:v>
                </c:pt>
                <c:pt idx="1863">
                  <c:v>60.149009999999997</c:v>
                </c:pt>
                <c:pt idx="1864">
                  <c:v>60.149059000000001</c:v>
                </c:pt>
                <c:pt idx="1865">
                  <c:v>60.150131000000002</c:v>
                </c:pt>
                <c:pt idx="1866">
                  <c:v>60.148910999999998</c:v>
                </c:pt>
                <c:pt idx="1867">
                  <c:v>60.149017000000001</c:v>
                </c:pt>
                <c:pt idx="1868">
                  <c:v>60.149067000000002</c:v>
                </c:pt>
                <c:pt idx="1869">
                  <c:v>60.150145999999999</c:v>
                </c:pt>
                <c:pt idx="1870">
                  <c:v>60.148921999999999</c:v>
                </c:pt>
                <c:pt idx="1871">
                  <c:v>60.149033000000003</c:v>
                </c:pt>
                <c:pt idx="1872">
                  <c:v>60.149075000000003</c:v>
                </c:pt>
                <c:pt idx="1873">
                  <c:v>60.150162000000002</c:v>
                </c:pt>
                <c:pt idx="1874">
                  <c:v>60.148921999999999</c:v>
                </c:pt>
                <c:pt idx="1875">
                  <c:v>60.149033000000003</c:v>
                </c:pt>
                <c:pt idx="1876">
                  <c:v>60.149082</c:v>
                </c:pt>
                <c:pt idx="1877">
                  <c:v>60.150168999999998</c:v>
                </c:pt>
                <c:pt idx="1878">
                  <c:v>60.14893</c:v>
                </c:pt>
                <c:pt idx="1879">
                  <c:v>60.149036000000002</c:v>
                </c:pt>
                <c:pt idx="1880">
                  <c:v>60.149082</c:v>
                </c:pt>
                <c:pt idx="1881">
                  <c:v>60.150176999999999</c:v>
                </c:pt>
                <c:pt idx="1882">
                  <c:v>60.14893</c:v>
                </c:pt>
                <c:pt idx="1883">
                  <c:v>60.149033000000003</c:v>
                </c:pt>
                <c:pt idx="1884">
                  <c:v>60.149082</c:v>
                </c:pt>
                <c:pt idx="1885">
                  <c:v>60.150176999999999</c:v>
                </c:pt>
                <c:pt idx="1886">
                  <c:v>60.148918000000002</c:v>
                </c:pt>
                <c:pt idx="1887">
                  <c:v>60.149025000000002</c:v>
                </c:pt>
                <c:pt idx="1888">
                  <c:v>60.149067000000002</c:v>
                </c:pt>
                <c:pt idx="1889">
                  <c:v>60.150162000000002</c:v>
                </c:pt>
                <c:pt idx="1890">
                  <c:v>60.148902999999997</c:v>
                </c:pt>
                <c:pt idx="1891">
                  <c:v>60.149002000000003</c:v>
                </c:pt>
                <c:pt idx="1892">
                  <c:v>60.149044000000004</c:v>
                </c:pt>
                <c:pt idx="1893">
                  <c:v>60.150145999999999</c:v>
                </c:pt>
                <c:pt idx="1894">
                  <c:v>60.148871999999997</c:v>
                </c:pt>
                <c:pt idx="1895">
                  <c:v>60.148972000000001</c:v>
                </c:pt>
                <c:pt idx="1896">
                  <c:v>60.149009999999997</c:v>
                </c:pt>
                <c:pt idx="1897">
                  <c:v>60.150112</c:v>
                </c:pt>
                <c:pt idx="1898">
                  <c:v>60.148829999999997</c:v>
                </c:pt>
                <c:pt idx="1899">
                  <c:v>60.14893</c:v>
                </c:pt>
                <c:pt idx="1900">
                  <c:v>60.148968000000004</c:v>
                </c:pt>
                <c:pt idx="1901">
                  <c:v>60.150073999999996</c:v>
                </c:pt>
                <c:pt idx="1902">
                  <c:v>60.148781</c:v>
                </c:pt>
                <c:pt idx="1903">
                  <c:v>60.148879999999998</c:v>
                </c:pt>
                <c:pt idx="1904">
                  <c:v>60.148910999999998</c:v>
                </c:pt>
                <c:pt idx="1905">
                  <c:v>60.150016999999998</c:v>
                </c:pt>
                <c:pt idx="1906">
                  <c:v>60.148724000000001</c:v>
                </c:pt>
                <c:pt idx="1907">
                  <c:v>60.148814999999999</c:v>
                </c:pt>
                <c:pt idx="1908">
                  <c:v>60.148845999999999</c:v>
                </c:pt>
                <c:pt idx="1909">
                  <c:v>60.149951999999999</c:v>
                </c:pt>
                <c:pt idx="1910">
                  <c:v>60.148651000000001</c:v>
                </c:pt>
                <c:pt idx="1911">
                  <c:v>60.148743000000003</c:v>
                </c:pt>
                <c:pt idx="1912">
                  <c:v>60.148772999999998</c:v>
                </c:pt>
                <c:pt idx="1913">
                  <c:v>60.149883000000003</c:v>
                </c:pt>
                <c:pt idx="1914">
                  <c:v>60.148575000000001</c:v>
                </c:pt>
                <c:pt idx="1915">
                  <c:v>60.148659000000002</c:v>
                </c:pt>
                <c:pt idx="1916">
                  <c:v>60.148688999999997</c:v>
                </c:pt>
                <c:pt idx="1917">
                  <c:v>60.149802999999999</c:v>
                </c:pt>
                <c:pt idx="1918">
                  <c:v>60.148479000000002</c:v>
                </c:pt>
                <c:pt idx="1919">
                  <c:v>60.148567</c:v>
                </c:pt>
                <c:pt idx="1920">
                  <c:v>60.148594000000003</c:v>
                </c:pt>
                <c:pt idx="1921">
                  <c:v>60.149712000000001</c:v>
                </c:pt>
                <c:pt idx="1922">
                  <c:v>60.148380000000003</c:v>
                </c:pt>
                <c:pt idx="1923">
                  <c:v>60.148463999999997</c:v>
                </c:pt>
                <c:pt idx="1924">
                  <c:v>60.148487000000003</c:v>
                </c:pt>
                <c:pt idx="1925">
                  <c:v>60.149608999999998</c:v>
                </c:pt>
                <c:pt idx="1926">
                  <c:v>60.148273000000003</c:v>
                </c:pt>
                <c:pt idx="1927">
                  <c:v>60.148356999999997</c:v>
                </c:pt>
                <c:pt idx="1928">
                  <c:v>60.148380000000003</c:v>
                </c:pt>
                <c:pt idx="1929">
                  <c:v>60.149509000000002</c:v>
                </c:pt>
                <c:pt idx="1930">
                  <c:v>60.148167000000001</c:v>
                </c:pt>
                <c:pt idx="1931">
                  <c:v>60.148251000000002</c:v>
                </c:pt>
                <c:pt idx="1932">
                  <c:v>60.148273000000003</c:v>
                </c:pt>
                <c:pt idx="1933">
                  <c:v>60.149403</c:v>
                </c:pt>
                <c:pt idx="1934">
                  <c:v>60.148052</c:v>
                </c:pt>
                <c:pt idx="1935">
                  <c:v>60.148136000000001</c:v>
                </c:pt>
                <c:pt idx="1936">
                  <c:v>60.148159</c:v>
                </c:pt>
                <c:pt idx="1937">
                  <c:v>60.149287999999999</c:v>
                </c:pt>
                <c:pt idx="1938">
                  <c:v>60.147938000000003</c:v>
                </c:pt>
                <c:pt idx="1939">
                  <c:v>60.148014000000003</c:v>
                </c:pt>
                <c:pt idx="1940">
                  <c:v>60.148037000000002</c:v>
                </c:pt>
                <c:pt idx="1941">
                  <c:v>60.149180999999999</c:v>
                </c:pt>
                <c:pt idx="1942">
                  <c:v>60.147815999999999</c:v>
                </c:pt>
                <c:pt idx="1943">
                  <c:v>60.1479</c:v>
                </c:pt>
                <c:pt idx="1944">
                  <c:v>60.147922999999999</c:v>
                </c:pt>
                <c:pt idx="1945">
                  <c:v>60.149067000000002</c:v>
                </c:pt>
                <c:pt idx="1946">
                  <c:v>60.147700999999998</c:v>
                </c:pt>
                <c:pt idx="1947">
                  <c:v>60.147784999999999</c:v>
                </c:pt>
                <c:pt idx="1948">
                  <c:v>60.147807999999998</c:v>
                </c:pt>
                <c:pt idx="1949">
                  <c:v>60.148960000000002</c:v>
                </c:pt>
                <c:pt idx="1950">
                  <c:v>60.147587000000001</c:v>
                </c:pt>
                <c:pt idx="1951">
                  <c:v>60.147671000000003</c:v>
                </c:pt>
                <c:pt idx="1952">
                  <c:v>60.147694000000001</c:v>
                </c:pt>
                <c:pt idx="1953">
                  <c:v>60.148853000000003</c:v>
                </c:pt>
                <c:pt idx="1954">
                  <c:v>60.147472</c:v>
                </c:pt>
                <c:pt idx="1955">
                  <c:v>60.147564000000003</c:v>
                </c:pt>
                <c:pt idx="1956">
                  <c:v>60.147587000000001</c:v>
                </c:pt>
                <c:pt idx="1957">
                  <c:v>60.14875</c:v>
                </c:pt>
                <c:pt idx="1958">
                  <c:v>60.147368999999998</c:v>
                </c:pt>
                <c:pt idx="1959">
                  <c:v>60.147464999999997</c:v>
                </c:pt>
                <c:pt idx="1960">
                  <c:v>60.147483999999999</c:v>
                </c:pt>
                <c:pt idx="1961">
                  <c:v>60.148659000000002</c:v>
                </c:pt>
                <c:pt idx="1962">
                  <c:v>60.147269999999999</c:v>
                </c:pt>
                <c:pt idx="1963">
                  <c:v>60.147365999999998</c:v>
                </c:pt>
                <c:pt idx="1964">
                  <c:v>60.147392000000004</c:v>
                </c:pt>
                <c:pt idx="1965">
                  <c:v>60.148575000000001</c:v>
                </c:pt>
                <c:pt idx="1966">
                  <c:v>60.147185999999998</c:v>
                </c:pt>
                <c:pt idx="1967">
                  <c:v>60.147278</c:v>
                </c:pt>
                <c:pt idx="1968">
                  <c:v>60.147308000000002</c:v>
                </c:pt>
                <c:pt idx="1969">
                  <c:v>60.148494999999997</c:v>
                </c:pt>
                <c:pt idx="1970">
                  <c:v>60.147098999999997</c:v>
                </c:pt>
                <c:pt idx="1971">
                  <c:v>60.147202</c:v>
                </c:pt>
                <c:pt idx="1972">
                  <c:v>60.147235999999999</c:v>
                </c:pt>
                <c:pt idx="1973">
                  <c:v>60.148429999999998</c:v>
                </c:pt>
                <c:pt idx="1974">
                  <c:v>60.147025999999997</c:v>
                </c:pt>
                <c:pt idx="1975">
                  <c:v>60.147137000000001</c:v>
                </c:pt>
                <c:pt idx="1976">
                  <c:v>60.147171</c:v>
                </c:pt>
                <c:pt idx="1977">
                  <c:v>60.148372999999999</c:v>
                </c:pt>
                <c:pt idx="1978">
                  <c:v>60.146973000000003</c:v>
                </c:pt>
                <c:pt idx="1979">
                  <c:v>60.147078999999998</c:v>
                </c:pt>
                <c:pt idx="1980">
                  <c:v>60.147114000000002</c:v>
                </c:pt>
                <c:pt idx="1981">
                  <c:v>60.148330999999999</c:v>
                </c:pt>
                <c:pt idx="1982">
                  <c:v>60.146918999999997</c:v>
                </c:pt>
                <c:pt idx="1983">
                  <c:v>60.147025999999997</c:v>
                </c:pt>
                <c:pt idx="1984">
                  <c:v>60.147072000000001</c:v>
                </c:pt>
                <c:pt idx="1985">
                  <c:v>60.148285000000001</c:v>
                </c:pt>
                <c:pt idx="1986">
                  <c:v>60.146877000000003</c:v>
                </c:pt>
                <c:pt idx="1987">
                  <c:v>60.146991999999997</c:v>
                </c:pt>
                <c:pt idx="1988">
                  <c:v>60.147033999999998</c:v>
                </c:pt>
                <c:pt idx="1989">
                  <c:v>60.148266</c:v>
                </c:pt>
                <c:pt idx="1990">
                  <c:v>60.146850999999998</c:v>
                </c:pt>
                <c:pt idx="1991">
                  <c:v>60.146965000000002</c:v>
                </c:pt>
                <c:pt idx="1992">
                  <c:v>60.147007000000002</c:v>
                </c:pt>
                <c:pt idx="1993">
                  <c:v>60.148243000000001</c:v>
                </c:pt>
                <c:pt idx="1994">
                  <c:v>60.146819999999998</c:v>
                </c:pt>
                <c:pt idx="1995">
                  <c:v>60.146942000000003</c:v>
                </c:pt>
                <c:pt idx="1996">
                  <c:v>60.146991999999997</c:v>
                </c:pt>
                <c:pt idx="1997">
                  <c:v>60.148232</c:v>
                </c:pt>
                <c:pt idx="1998">
                  <c:v>60.146805000000001</c:v>
                </c:pt>
                <c:pt idx="1999">
                  <c:v>60.146926999999998</c:v>
                </c:pt>
                <c:pt idx="2000">
                  <c:v>60.146976000000002</c:v>
                </c:pt>
                <c:pt idx="2001">
                  <c:v>60.148223999999999</c:v>
                </c:pt>
                <c:pt idx="2002">
                  <c:v>60.146793000000002</c:v>
                </c:pt>
                <c:pt idx="2003">
                  <c:v>60.146912</c:v>
                </c:pt>
                <c:pt idx="2004">
                  <c:v>60.146965000000002</c:v>
                </c:pt>
                <c:pt idx="2005">
                  <c:v>60.148223999999999</c:v>
                </c:pt>
                <c:pt idx="2006">
                  <c:v>60.146793000000002</c:v>
                </c:pt>
                <c:pt idx="2007">
                  <c:v>60.146912</c:v>
                </c:pt>
                <c:pt idx="2008">
                  <c:v>60.146965000000002</c:v>
                </c:pt>
                <c:pt idx="2009">
                  <c:v>60.148223999999999</c:v>
                </c:pt>
                <c:pt idx="2010">
                  <c:v>60.146785999999999</c:v>
                </c:pt>
                <c:pt idx="2011">
                  <c:v>60.146908000000003</c:v>
                </c:pt>
                <c:pt idx="2012">
                  <c:v>60.146965000000002</c:v>
                </c:pt>
                <c:pt idx="2013">
                  <c:v>60.148232</c:v>
                </c:pt>
                <c:pt idx="2014">
                  <c:v>60.146785999999999</c:v>
                </c:pt>
                <c:pt idx="2015">
                  <c:v>60.146908000000003</c:v>
                </c:pt>
                <c:pt idx="2016">
                  <c:v>60.146965000000002</c:v>
                </c:pt>
                <c:pt idx="2017">
                  <c:v>60.148235</c:v>
                </c:pt>
                <c:pt idx="2018">
                  <c:v>60.146785999999999</c:v>
                </c:pt>
                <c:pt idx="2019">
                  <c:v>60.146908000000003</c:v>
                </c:pt>
                <c:pt idx="2020">
                  <c:v>60.146965000000002</c:v>
                </c:pt>
                <c:pt idx="2021">
                  <c:v>60.148243000000001</c:v>
                </c:pt>
                <c:pt idx="2022">
                  <c:v>60.146785999999999</c:v>
                </c:pt>
                <c:pt idx="2023">
                  <c:v>60.146908000000003</c:v>
                </c:pt>
                <c:pt idx="2024">
                  <c:v>60.146957</c:v>
                </c:pt>
                <c:pt idx="2025">
                  <c:v>60.148243000000001</c:v>
                </c:pt>
                <c:pt idx="2026">
                  <c:v>60.146777999999998</c:v>
                </c:pt>
                <c:pt idx="2027">
                  <c:v>60.146908000000003</c:v>
                </c:pt>
                <c:pt idx="2028">
                  <c:v>60.146957</c:v>
                </c:pt>
                <c:pt idx="2029">
                  <c:v>60.148243000000001</c:v>
                </c:pt>
                <c:pt idx="2030">
                  <c:v>60.146769999999997</c:v>
                </c:pt>
                <c:pt idx="2031">
                  <c:v>60.146900000000002</c:v>
                </c:pt>
                <c:pt idx="2032">
                  <c:v>60.146949999999997</c:v>
                </c:pt>
                <c:pt idx="2033">
                  <c:v>60.148243000000001</c:v>
                </c:pt>
                <c:pt idx="2034">
                  <c:v>60.146763</c:v>
                </c:pt>
                <c:pt idx="2035">
                  <c:v>60.146884999999997</c:v>
                </c:pt>
                <c:pt idx="2036">
                  <c:v>60.146934999999999</c:v>
                </c:pt>
                <c:pt idx="2037">
                  <c:v>60.148235</c:v>
                </c:pt>
                <c:pt idx="2038">
                  <c:v>60.146748000000002</c:v>
                </c:pt>
                <c:pt idx="2039">
                  <c:v>60.14687</c:v>
                </c:pt>
                <c:pt idx="2040">
                  <c:v>60.146918999999997</c:v>
                </c:pt>
                <c:pt idx="2041">
                  <c:v>60.148223999999999</c:v>
                </c:pt>
                <c:pt idx="2042">
                  <c:v>60.146720999999999</c:v>
                </c:pt>
                <c:pt idx="2043">
                  <c:v>60.146842999999997</c:v>
                </c:pt>
                <c:pt idx="2044">
                  <c:v>60.146892999999999</c:v>
                </c:pt>
                <c:pt idx="2045">
                  <c:v>60.148201</c:v>
                </c:pt>
                <c:pt idx="2046">
                  <c:v>60.14669</c:v>
                </c:pt>
                <c:pt idx="2047">
                  <c:v>60.146811999999997</c:v>
                </c:pt>
                <c:pt idx="2048">
                  <c:v>60.146858000000002</c:v>
                </c:pt>
                <c:pt idx="2049">
                  <c:v>60.14817</c:v>
                </c:pt>
                <c:pt idx="2050">
                  <c:v>60.146656</c:v>
                </c:pt>
                <c:pt idx="2051">
                  <c:v>60.146769999999997</c:v>
                </c:pt>
                <c:pt idx="2052">
                  <c:v>60.146819999999998</c:v>
                </c:pt>
                <c:pt idx="2053">
                  <c:v>60.148128999999997</c:v>
                </c:pt>
                <c:pt idx="2054">
                  <c:v>60.146605999999998</c:v>
                </c:pt>
                <c:pt idx="2055">
                  <c:v>60.146729000000001</c:v>
                </c:pt>
                <c:pt idx="2056">
                  <c:v>60.146769999999997</c:v>
                </c:pt>
                <c:pt idx="2057">
                  <c:v>60.148086999999997</c:v>
                </c:pt>
                <c:pt idx="2058">
                  <c:v>60.146557000000001</c:v>
                </c:pt>
                <c:pt idx="2059">
                  <c:v>60.146670999999998</c:v>
                </c:pt>
                <c:pt idx="2060">
                  <c:v>60.146712999999998</c:v>
                </c:pt>
                <c:pt idx="2061">
                  <c:v>60.148037000000002</c:v>
                </c:pt>
                <c:pt idx="2062">
                  <c:v>60.146492000000002</c:v>
                </c:pt>
                <c:pt idx="2063">
                  <c:v>60.146605999999998</c:v>
                </c:pt>
                <c:pt idx="2064">
                  <c:v>60.146647999999999</c:v>
                </c:pt>
                <c:pt idx="2065">
                  <c:v>60.147972000000003</c:v>
                </c:pt>
                <c:pt idx="2066">
                  <c:v>60.146427000000003</c:v>
                </c:pt>
                <c:pt idx="2067">
                  <c:v>60.146541999999997</c:v>
                </c:pt>
                <c:pt idx="2068">
                  <c:v>60.146576000000003</c:v>
                </c:pt>
                <c:pt idx="2069">
                  <c:v>60.147906999999996</c:v>
                </c:pt>
                <c:pt idx="2070">
                  <c:v>60.146346999999999</c:v>
                </c:pt>
                <c:pt idx="2071">
                  <c:v>60.146461000000002</c:v>
                </c:pt>
                <c:pt idx="2072">
                  <c:v>60.146500000000003</c:v>
                </c:pt>
                <c:pt idx="2073">
                  <c:v>60.147835000000001</c:v>
                </c:pt>
                <c:pt idx="2074">
                  <c:v>60.146270999999999</c:v>
                </c:pt>
                <c:pt idx="2075">
                  <c:v>60.146385000000002</c:v>
                </c:pt>
                <c:pt idx="2076">
                  <c:v>60.146419999999999</c:v>
                </c:pt>
                <c:pt idx="2077">
                  <c:v>60.147765999999997</c:v>
                </c:pt>
                <c:pt idx="2078">
                  <c:v>60.146183000000001</c:v>
                </c:pt>
                <c:pt idx="2079">
                  <c:v>60.146296999999997</c:v>
                </c:pt>
                <c:pt idx="2080">
                  <c:v>60.146335999999998</c:v>
                </c:pt>
                <c:pt idx="2081">
                  <c:v>60.147677999999999</c:v>
                </c:pt>
                <c:pt idx="2082">
                  <c:v>60.146099</c:v>
                </c:pt>
                <c:pt idx="2083">
                  <c:v>60.146214000000001</c:v>
                </c:pt>
                <c:pt idx="2084">
                  <c:v>60.146248</c:v>
                </c:pt>
                <c:pt idx="2085">
                  <c:v>60.147598000000002</c:v>
                </c:pt>
                <c:pt idx="2086">
                  <c:v>60.146011000000001</c:v>
                </c:pt>
                <c:pt idx="2087">
                  <c:v>60.146126000000002</c:v>
                </c:pt>
                <c:pt idx="2088">
                  <c:v>60.146163999999999</c:v>
                </c:pt>
                <c:pt idx="2089">
                  <c:v>60.147522000000002</c:v>
                </c:pt>
                <c:pt idx="2090">
                  <c:v>60.145927</c:v>
                </c:pt>
                <c:pt idx="2091">
                  <c:v>60.146034</c:v>
                </c:pt>
                <c:pt idx="2092">
                  <c:v>60.146076000000001</c:v>
                </c:pt>
                <c:pt idx="2093">
                  <c:v>60.147433999999997</c:v>
                </c:pt>
                <c:pt idx="2094">
                  <c:v>60.145831999999999</c:v>
                </c:pt>
                <c:pt idx="2095">
                  <c:v>60.145947</c:v>
                </c:pt>
                <c:pt idx="2096">
                  <c:v>60.145985000000003</c:v>
                </c:pt>
                <c:pt idx="2097">
                  <c:v>60.147357999999997</c:v>
                </c:pt>
                <c:pt idx="2098">
                  <c:v>60.145747999999998</c:v>
                </c:pt>
                <c:pt idx="2099">
                  <c:v>60.145862999999999</c:v>
                </c:pt>
                <c:pt idx="2100">
                  <c:v>60.145896999999998</c:v>
                </c:pt>
                <c:pt idx="2101">
                  <c:v>60.147278</c:v>
                </c:pt>
                <c:pt idx="2102">
                  <c:v>60.145659999999999</c:v>
                </c:pt>
                <c:pt idx="2103">
                  <c:v>60.145775</c:v>
                </c:pt>
                <c:pt idx="2104">
                  <c:v>60.145820999999998</c:v>
                </c:pt>
                <c:pt idx="2105">
                  <c:v>60.147202</c:v>
                </c:pt>
                <c:pt idx="2106">
                  <c:v>60.145583999999999</c:v>
                </c:pt>
                <c:pt idx="2107">
                  <c:v>60.145699</c:v>
                </c:pt>
                <c:pt idx="2108">
                  <c:v>60.145741000000001</c:v>
                </c:pt>
                <c:pt idx="2109">
                  <c:v>60.147137000000001</c:v>
                </c:pt>
                <c:pt idx="2110">
                  <c:v>60.145504000000003</c:v>
                </c:pt>
                <c:pt idx="2111">
                  <c:v>60.145626</c:v>
                </c:pt>
                <c:pt idx="2112">
                  <c:v>60.145668000000001</c:v>
                </c:pt>
                <c:pt idx="2113">
                  <c:v>60.147064</c:v>
                </c:pt>
                <c:pt idx="2114">
                  <c:v>60.145432</c:v>
                </c:pt>
                <c:pt idx="2115">
                  <c:v>60.145553999999997</c:v>
                </c:pt>
                <c:pt idx="2116">
                  <c:v>60.145598999999997</c:v>
                </c:pt>
                <c:pt idx="2117">
                  <c:v>60.147007000000002</c:v>
                </c:pt>
                <c:pt idx="2118">
                  <c:v>60.14537</c:v>
                </c:pt>
                <c:pt idx="2119">
                  <c:v>60.145496000000001</c:v>
                </c:pt>
                <c:pt idx="2120">
                  <c:v>60.145538000000002</c:v>
                </c:pt>
                <c:pt idx="2121">
                  <c:v>60.146957</c:v>
                </c:pt>
                <c:pt idx="2122">
                  <c:v>60.145308999999997</c:v>
                </c:pt>
                <c:pt idx="2123">
                  <c:v>60.145439000000003</c:v>
                </c:pt>
                <c:pt idx="2124">
                  <c:v>60.145488999999998</c:v>
                </c:pt>
                <c:pt idx="2125">
                  <c:v>60.146912</c:v>
                </c:pt>
                <c:pt idx="2126">
                  <c:v>60.14526</c:v>
                </c:pt>
                <c:pt idx="2127">
                  <c:v>60.145389999999999</c:v>
                </c:pt>
                <c:pt idx="2128">
                  <c:v>60.145439000000003</c:v>
                </c:pt>
                <c:pt idx="2129">
                  <c:v>60.146877000000003</c:v>
                </c:pt>
                <c:pt idx="2130">
                  <c:v>60.145218</c:v>
                </c:pt>
                <c:pt idx="2131">
                  <c:v>60.145355000000002</c:v>
                </c:pt>
                <c:pt idx="2132">
                  <c:v>60.145404999999997</c:v>
                </c:pt>
                <c:pt idx="2133">
                  <c:v>60.146850999999998</c:v>
                </c:pt>
                <c:pt idx="2134">
                  <c:v>60.145184</c:v>
                </c:pt>
                <c:pt idx="2135">
                  <c:v>60.145316999999999</c:v>
                </c:pt>
                <c:pt idx="2136">
                  <c:v>60.145373999999997</c:v>
                </c:pt>
                <c:pt idx="2137">
                  <c:v>60.146819999999998</c:v>
                </c:pt>
                <c:pt idx="2138">
                  <c:v>60.145153000000001</c:v>
                </c:pt>
                <c:pt idx="2139">
                  <c:v>60.145290000000003</c:v>
                </c:pt>
                <c:pt idx="2140">
                  <c:v>60.145347999999998</c:v>
                </c:pt>
                <c:pt idx="2141">
                  <c:v>60.146805000000001</c:v>
                </c:pt>
                <c:pt idx="2142">
                  <c:v>60.145133999999999</c:v>
                </c:pt>
                <c:pt idx="2143">
                  <c:v>60.145274999999998</c:v>
                </c:pt>
                <c:pt idx="2144">
                  <c:v>60.145332000000003</c:v>
                </c:pt>
                <c:pt idx="2145">
                  <c:v>60.146796999999999</c:v>
                </c:pt>
                <c:pt idx="2146">
                  <c:v>60.145119000000001</c:v>
                </c:pt>
                <c:pt idx="2147">
                  <c:v>60.14526</c:v>
                </c:pt>
                <c:pt idx="2148">
                  <c:v>60.145316999999999</c:v>
                </c:pt>
                <c:pt idx="2149">
                  <c:v>60.146793000000002</c:v>
                </c:pt>
                <c:pt idx="2150">
                  <c:v>60.145102999999999</c:v>
                </c:pt>
                <c:pt idx="2151">
                  <c:v>60.145248000000002</c:v>
                </c:pt>
                <c:pt idx="2152">
                  <c:v>60.145308999999997</c:v>
                </c:pt>
                <c:pt idx="2153">
                  <c:v>60.146793000000002</c:v>
                </c:pt>
                <c:pt idx="2154">
                  <c:v>60.145096000000002</c:v>
                </c:pt>
                <c:pt idx="2155">
                  <c:v>60.145240999999999</c:v>
                </c:pt>
                <c:pt idx="2156">
                  <c:v>60.145305999999998</c:v>
                </c:pt>
                <c:pt idx="2157">
                  <c:v>60.146793000000002</c:v>
                </c:pt>
                <c:pt idx="2158">
                  <c:v>60.145088000000001</c:v>
                </c:pt>
                <c:pt idx="2159">
                  <c:v>60.145232999999998</c:v>
                </c:pt>
                <c:pt idx="2160">
                  <c:v>60.145297999999997</c:v>
                </c:pt>
                <c:pt idx="2161">
                  <c:v>60.146793000000002</c:v>
                </c:pt>
                <c:pt idx="2162">
                  <c:v>60.145080999999998</c:v>
                </c:pt>
                <c:pt idx="2163">
                  <c:v>60.145232999999998</c:v>
                </c:pt>
                <c:pt idx="2164">
                  <c:v>60.145297999999997</c:v>
                </c:pt>
                <c:pt idx="2165">
                  <c:v>60.146796999999999</c:v>
                </c:pt>
                <c:pt idx="2166">
                  <c:v>60.145080999999998</c:v>
                </c:pt>
                <c:pt idx="2167">
                  <c:v>60.145226000000001</c:v>
                </c:pt>
                <c:pt idx="2168">
                  <c:v>60.145290000000003</c:v>
                </c:pt>
                <c:pt idx="2169">
                  <c:v>60.146796999999999</c:v>
                </c:pt>
                <c:pt idx="2170">
                  <c:v>60.145077000000001</c:v>
                </c:pt>
                <c:pt idx="2171">
                  <c:v>60.145226000000001</c:v>
                </c:pt>
                <c:pt idx="2172">
                  <c:v>60.145290000000003</c:v>
                </c:pt>
                <c:pt idx="2173">
                  <c:v>60.146796999999999</c:v>
                </c:pt>
                <c:pt idx="2174">
                  <c:v>60.145068999999999</c:v>
                </c:pt>
                <c:pt idx="2175">
                  <c:v>60.145218</c:v>
                </c:pt>
                <c:pt idx="2176">
                  <c:v>60.145282999999999</c:v>
                </c:pt>
                <c:pt idx="2177">
                  <c:v>60.146805000000001</c:v>
                </c:pt>
                <c:pt idx="2178">
                  <c:v>60.145068999999999</c:v>
                </c:pt>
                <c:pt idx="2179">
                  <c:v>60.145209999999999</c:v>
                </c:pt>
                <c:pt idx="2180">
                  <c:v>60.145274999999998</c:v>
                </c:pt>
                <c:pt idx="2181">
                  <c:v>60.146796999999999</c:v>
                </c:pt>
                <c:pt idx="2182">
                  <c:v>60.145054000000002</c:v>
                </c:pt>
                <c:pt idx="2183">
                  <c:v>60.145203000000002</c:v>
                </c:pt>
                <c:pt idx="2184">
                  <c:v>60.14526</c:v>
                </c:pt>
                <c:pt idx="2185">
                  <c:v>60.146796999999999</c:v>
                </c:pt>
                <c:pt idx="2186">
                  <c:v>60.145038999999997</c:v>
                </c:pt>
                <c:pt idx="2187">
                  <c:v>60.145190999999997</c:v>
                </c:pt>
                <c:pt idx="2188">
                  <c:v>60.145248000000002</c:v>
                </c:pt>
                <c:pt idx="2189">
                  <c:v>60.146785999999999</c:v>
                </c:pt>
                <c:pt idx="2190">
                  <c:v>60.145026999999999</c:v>
                </c:pt>
                <c:pt idx="2191">
                  <c:v>60.145167999999998</c:v>
                </c:pt>
                <c:pt idx="2192">
                  <c:v>60.145226000000001</c:v>
                </c:pt>
                <c:pt idx="2193">
                  <c:v>60.146769999999997</c:v>
                </c:pt>
                <c:pt idx="2194">
                  <c:v>60.144996999999996</c:v>
                </c:pt>
                <c:pt idx="2195">
                  <c:v>60.145144999999999</c:v>
                </c:pt>
                <c:pt idx="2196">
                  <c:v>60.145203000000002</c:v>
                </c:pt>
                <c:pt idx="2197">
                  <c:v>60.146754999999999</c:v>
                </c:pt>
                <c:pt idx="2198">
                  <c:v>60.144965999999997</c:v>
                </c:pt>
                <c:pt idx="2199">
                  <c:v>60.145119000000001</c:v>
                </c:pt>
                <c:pt idx="2200">
                  <c:v>60.145175999999999</c:v>
                </c:pt>
                <c:pt idx="2201">
                  <c:v>60.146729000000001</c:v>
                </c:pt>
                <c:pt idx="2202">
                  <c:v>60.144931999999997</c:v>
                </c:pt>
                <c:pt idx="2203">
                  <c:v>60.145077000000001</c:v>
                </c:pt>
                <c:pt idx="2204">
                  <c:v>60.145142</c:v>
                </c:pt>
                <c:pt idx="2205">
                  <c:v>60.146698000000001</c:v>
                </c:pt>
                <c:pt idx="2206">
                  <c:v>60.144897</c:v>
                </c:pt>
                <c:pt idx="2207">
                  <c:v>60.145038999999997</c:v>
                </c:pt>
                <c:pt idx="2208">
                  <c:v>60.145096000000002</c:v>
                </c:pt>
                <c:pt idx="2209">
                  <c:v>60.146664000000001</c:v>
                </c:pt>
                <c:pt idx="2210">
                  <c:v>60.144848000000003</c:v>
                </c:pt>
                <c:pt idx="2211">
                  <c:v>60.144989000000002</c:v>
                </c:pt>
                <c:pt idx="2212">
                  <c:v>60.145046000000001</c:v>
                </c:pt>
                <c:pt idx="2213">
                  <c:v>60.146622000000001</c:v>
                </c:pt>
                <c:pt idx="2214">
                  <c:v>60.144798000000002</c:v>
                </c:pt>
                <c:pt idx="2215">
                  <c:v>60.144939000000001</c:v>
                </c:pt>
                <c:pt idx="2216">
                  <c:v>60.144989000000002</c:v>
                </c:pt>
                <c:pt idx="2217">
                  <c:v>60.146568000000002</c:v>
                </c:pt>
                <c:pt idx="2218">
                  <c:v>60.144736999999999</c:v>
                </c:pt>
                <c:pt idx="2219">
                  <c:v>60.144882000000003</c:v>
                </c:pt>
                <c:pt idx="2220">
                  <c:v>60.144931999999997</c:v>
                </c:pt>
                <c:pt idx="2221">
                  <c:v>60.146518999999998</c:v>
                </c:pt>
                <c:pt idx="2222">
                  <c:v>60.144683999999998</c:v>
                </c:pt>
                <c:pt idx="2223">
                  <c:v>60.144824999999997</c:v>
                </c:pt>
                <c:pt idx="2224">
                  <c:v>60.144874999999999</c:v>
                </c:pt>
                <c:pt idx="2225">
                  <c:v>60.146461000000002</c:v>
                </c:pt>
                <c:pt idx="2226">
                  <c:v>60.144618999999999</c:v>
                </c:pt>
                <c:pt idx="2227">
                  <c:v>60.144759999999998</c:v>
                </c:pt>
                <c:pt idx="2228">
                  <c:v>60.14481</c:v>
                </c:pt>
                <c:pt idx="2229">
                  <c:v>60.146411999999998</c:v>
                </c:pt>
                <c:pt idx="2230">
                  <c:v>60.144553999999999</c:v>
                </c:pt>
                <c:pt idx="2231">
                  <c:v>60.144694999999999</c:v>
                </c:pt>
                <c:pt idx="2232">
                  <c:v>60.144745</c:v>
                </c:pt>
                <c:pt idx="2233">
                  <c:v>60.146346999999999</c:v>
                </c:pt>
                <c:pt idx="2234">
                  <c:v>60.144482000000004</c:v>
                </c:pt>
                <c:pt idx="2235">
                  <c:v>60.144623000000003</c:v>
                </c:pt>
                <c:pt idx="2236">
                  <c:v>60.144683999999998</c:v>
                </c:pt>
                <c:pt idx="2237">
                  <c:v>60.14629</c:v>
                </c:pt>
                <c:pt idx="2238">
                  <c:v>60.144416999999997</c:v>
                </c:pt>
                <c:pt idx="2239">
                  <c:v>60.144562000000001</c:v>
                </c:pt>
                <c:pt idx="2240">
                  <c:v>60.144610999999998</c:v>
                </c:pt>
                <c:pt idx="2241">
                  <c:v>60.146233000000002</c:v>
                </c:pt>
                <c:pt idx="2242">
                  <c:v>60.144351999999998</c:v>
                </c:pt>
                <c:pt idx="2243">
                  <c:v>60.144497000000001</c:v>
                </c:pt>
                <c:pt idx="2244">
                  <c:v>60.144547000000003</c:v>
                </c:pt>
                <c:pt idx="2245">
                  <c:v>60.146174999999999</c:v>
                </c:pt>
                <c:pt idx="2246">
                  <c:v>60.144278999999997</c:v>
                </c:pt>
                <c:pt idx="2247">
                  <c:v>60.144432000000002</c:v>
                </c:pt>
                <c:pt idx="2248">
                  <c:v>60.144482000000004</c:v>
                </c:pt>
                <c:pt idx="2249">
                  <c:v>60.146118000000001</c:v>
                </c:pt>
                <c:pt idx="2250">
                  <c:v>60.144218000000002</c:v>
                </c:pt>
                <c:pt idx="2251">
                  <c:v>60.144367000000003</c:v>
                </c:pt>
                <c:pt idx="2252">
                  <c:v>60.144416999999997</c:v>
                </c:pt>
                <c:pt idx="2253">
                  <c:v>60.146061000000003</c:v>
                </c:pt>
                <c:pt idx="2254">
                  <c:v>60.144160999999997</c:v>
                </c:pt>
                <c:pt idx="2255">
                  <c:v>60.144302000000003</c:v>
                </c:pt>
                <c:pt idx="2256">
                  <c:v>60.144359999999999</c:v>
                </c:pt>
                <c:pt idx="2257">
                  <c:v>60.146011000000001</c:v>
                </c:pt>
                <c:pt idx="2258">
                  <c:v>60.144095999999998</c:v>
                </c:pt>
                <c:pt idx="2259">
                  <c:v>60.144244999999998</c:v>
                </c:pt>
                <c:pt idx="2260">
                  <c:v>60.144302000000003</c:v>
                </c:pt>
                <c:pt idx="2261">
                  <c:v>60.145961999999997</c:v>
                </c:pt>
                <c:pt idx="2262">
                  <c:v>60.144038999999999</c:v>
                </c:pt>
                <c:pt idx="2263">
                  <c:v>60.144196000000001</c:v>
                </c:pt>
                <c:pt idx="2264">
                  <c:v>60.144252999999999</c:v>
                </c:pt>
                <c:pt idx="2265">
                  <c:v>60.145919999999997</c:v>
                </c:pt>
                <c:pt idx="2266">
                  <c:v>60.143990000000002</c:v>
                </c:pt>
                <c:pt idx="2267">
                  <c:v>60.144145999999999</c:v>
                </c:pt>
                <c:pt idx="2268">
                  <c:v>60.144202999999997</c:v>
                </c:pt>
                <c:pt idx="2269">
                  <c:v>60.145878000000003</c:v>
                </c:pt>
                <c:pt idx="2270">
                  <c:v>60.143943999999998</c:v>
                </c:pt>
                <c:pt idx="2271">
                  <c:v>60.144095999999998</c:v>
                </c:pt>
                <c:pt idx="2272">
                  <c:v>60.144160999999997</c:v>
                </c:pt>
                <c:pt idx="2273">
                  <c:v>60.145847000000003</c:v>
                </c:pt>
                <c:pt idx="2274">
                  <c:v>60.143901999999997</c:v>
                </c:pt>
                <c:pt idx="2275">
                  <c:v>60.144058000000001</c:v>
                </c:pt>
                <c:pt idx="2276">
                  <c:v>60.144123</c:v>
                </c:pt>
                <c:pt idx="2277">
                  <c:v>60.145820999999998</c:v>
                </c:pt>
                <c:pt idx="2278">
                  <c:v>60.143867</c:v>
                </c:pt>
                <c:pt idx="2279">
                  <c:v>60.144024000000002</c:v>
                </c:pt>
                <c:pt idx="2280">
                  <c:v>60.144089000000001</c:v>
                </c:pt>
                <c:pt idx="2281">
                  <c:v>60.145789999999998</c:v>
                </c:pt>
                <c:pt idx="2282">
                  <c:v>60.143836999999998</c:v>
                </c:pt>
                <c:pt idx="2283">
                  <c:v>60.143996999999999</c:v>
                </c:pt>
                <c:pt idx="2284">
                  <c:v>60.144058000000001</c:v>
                </c:pt>
                <c:pt idx="2285">
                  <c:v>60.145775</c:v>
                </c:pt>
                <c:pt idx="2286">
                  <c:v>60.143810000000002</c:v>
                </c:pt>
                <c:pt idx="2287">
                  <c:v>60.143974</c:v>
                </c:pt>
                <c:pt idx="2288">
                  <c:v>60.144038999999999</c:v>
                </c:pt>
                <c:pt idx="2289">
                  <c:v>60.145763000000002</c:v>
                </c:pt>
                <c:pt idx="2290">
                  <c:v>60.143787000000003</c:v>
                </c:pt>
                <c:pt idx="2291">
                  <c:v>60.143951000000001</c:v>
                </c:pt>
                <c:pt idx="2292">
                  <c:v>60.144024000000002</c:v>
                </c:pt>
                <c:pt idx="2293">
                  <c:v>60.145755999999999</c:v>
                </c:pt>
                <c:pt idx="2294">
                  <c:v>60.143771999999998</c:v>
                </c:pt>
                <c:pt idx="2295">
                  <c:v>60.143935999999997</c:v>
                </c:pt>
                <c:pt idx="2296">
                  <c:v>60.144008999999997</c:v>
                </c:pt>
                <c:pt idx="2297">
                  <c:v>60.145747999999998</c:v>
                </c:pt>
                <c:pt idx="2298">
                  <c:v>60.143760999999998</c:v>
                </c:pt>
                <c:pt idx="2299">
                  <c:v>60.143932</c:v>
                </c:pt>
                <c:pt idx="2300">
                  <c:v>60.144001000000003</c:v>
                </c:pt>
                <c:pt idx="2301">
                  <c:v>60.145747999999998</c:v>
                </c:pt>
                <c:pt idx="2302">
                  <c:v>60.143752999999997</c:v>
                </c:pt>
                <c:pt idx="2303">
                  <c:v>60.143917000000002</c:v>
                </c:pt>
                <c:pt idx="2304">
                  <c:v>60.143996999999999</c:v>
                </c:pt>
                <c:pt idx="2305">
                  <c:v>60.145747999999998</c:v>
                </c:pt>
                <c:pt idx="2306">
                  <c:v>60.143745000000003</c:v>
                </c:pt>
                <c:pt idx="2307">
                  <c:v>60.143917000000002</c:v>
                </c:pt>
                <c:pt idx="2308">
                  <c:v>60.143990000000002</c:v>
                </c:pt>
                <c:pt idx="2309">
                  <c:v>60.145747999999998</c:v>
                </c:pt>
                <c:pt idx="2310">
                  <c:v>60.143737999999999</c:v>
                </c:pt>
                <c:pt idx="2311">
                  <c:v>60.143909000000001</c:v>
                </c:pt>
                <c:pt idx="2312">
                  <c:v>60.143982000000001</c:v>
                </c:pt>
                <c:pt idx="2313">
                  <c:v>60.145755999999999</c:v>
                </c:pt>
                <c:pt idx="2314">
                  <c:v>60.143729999999998</c:v>
                </c:pt>
                <c:pt idx="2315">
                  <c:v>60.143901999999997</c:v>
                </c:pt>
                <c:pt idx="2316">
                  <c:v>60.143974</c:v>
                </c:pt>
                <c:pt idx="2317">
                  <c:v>60.145755999999999</c:v>
                </c:pt>
                <c:pt idx="2318">
                  <c:v>60.143723000000001</c:v>
                </c:pt>
                <c:pt idx="2319">
                  <c:v>60.143894000000003</c:v>
                </c:pt>
                <c:pt idx="2320">
                  <c:v>60.143974</c:v>
                </c:pt>
                <c:pt idx="2321">
                  <c:v>60.145763000000002</c:v>
                </c:pt>
                <c:pt idx="2322">
                  <c:v>60.143715</c:v>
                </c:pt>
                <c:pt idx="2323">
                  <c:v>60.143886999999999</c:v>
                </c:pt>
                <c:pt idx="2324">
                  <c:v>60.143967000000004</c:v>
                </c:pt>
                <c:pt idx="2325">
                  <c:v>60.145763000000002</c:v>
                </c:pt>
                <c:pt idx="2326">
                  <c:v>60.143706999999999</c:v>
                </c:pt>
                <c:pt idx="2327">
                  <c:v>60.143883000000002</c:v>
                </c:pt>
                <c:pt idx="2328">
                  <c:v>60.143951000000001</c:v>
                </c:pt>
                <c:pt idx="2329">
                  <c:v>60.145763000000002</c:v>
                </c:pt>
                <c:pt idx="2330">
                  <c:v>60.143695999999998</c:v>
                </c:pt>
                <c:pt idx="2331">
                  <c:v>60.143875000000001</c:v>
                </c:pt>
                <c:pt idx="2332">
                  <c:v>60.143943999999998</c:v>
                </c:pt>
                <c:pt idx="2333">
                  <c:v>60.145755999999999</c:v>
                </c:pt>
                <c:pt idx="2334">
                  <c:v>60.143681000000001</c:v>
                </c:pt>
                <c:pt idx="2335">
                  <c:v>60.143859999999997</c:v>
                </c:pt>
                <c:pt idx="2336">
                  <c:v>60.143932</c:v>
                </c:pt>
                <c:pt idx="2337">
                  <c:v>60.145755999999999</c:v>
                </c:pt>
                <c:pt idx="2338">
                  <c:v>60.143664999999999</c:v>
                </c:pt>
                <c:pt idx="2339">
                  <c:v>60.143844999999999</c:v>
                </c:pt>
                <c:pt idx="2340">
                  <c:v>60.143917000000002</c:v>
                </c:pt>
                <c:pt idx="2341">
                  <c:v>60.145741000000001</c:v>
                </c:pt>
                <c:pt idx="2342">
                  <c:v>60.143653999999998</c:v>
                </c:pt>
                <c:pt idx="2343">
                  <c:v>60.143822</c:v>
                </c:pt>
                <c:pt idx="2344">
                  <c:v>60.143894000000003</c:v>
                </c:pt>
                <c:pt idx="2345">
                  <c:v>60.145733</c:v>
                </c:pt>
                <c:pt idx="2346">
                  <c:v>60.143622999999998</c:v>
                </c:pt>
                <c:pt idx="2347">
                  <c:v>60.143802999999998</c:v>
                </c:pt>
                <c:pt idx="2348">
                  <c:v>60.143875000000001</c:v>
                </c:pt>
                <c:pt idx="2349">
                  <c:v>60.145713999999998</c:v>
                </c:pt>
                <c:pt idx="2350">
                  <c:v>60.143599999999999</c:v>
                </c:pt>
                <c:pt idx="2351">
                  <c:v>60.143771999999998</c:v>
                </c:pt>
                <c:pt idx="2352">
                  <c:v>60.143844999999999</c:v>
                </c:pt>
                <c:pt idx="2353">
                  <c:v>60.145690999999999</c:v>
                </c:pt>
                <c:pt idx="2354">
                  <c:v>60.143566</c:v>
                </c:pt>
                <c:pt idx="2355">
                  <c:v>60.143745000000003</c:v>
                </c:pt>
                <c:pt idx="2356">
                  <c:v>60.143810000000002</c:v>
                </c:pt>
                <c:pt idx="2357">
                  <c:v>60.145668000000001</c:v>
                </c:pt>
                <c:pt idx="2358">
                  <c:v>60.143532</c:v>
                </c:pt>
                <c:pt idx="2359">
                  <c:v>60.143706999999999</c:v>
                </c:pt>
                <c:pt idx="2360">
                  <c:v>60.143771999999998</c:v>
                </c:pt>
                <c:pt idx="2361">
                  <c:v>60.145640999999998</c:v>
                </c:pt>
                <c:pt idx="2362">
                  <c:v>60.143493999999997</c:v>
                </c:pt>
                <c:pt idx="2363">
                  <c:v>60.143664999999999</c:v>
                </c:pt>
                <c:pt idx="2364">
                  <c:v>60.143737999999999</c:v>
                </c:pt>
                <c:pt idx="2365">
                  <c:v>60.145603000000001</c:v>
                </c:pt>
                <c:pt idx="2366">
                  <c:v>60.143452000000003</c:v>
                </c:pt>
                <c:pt idx="2367">
                  <c:v>60.143622999999998</c:v>
                </c:pt>
                <c:pt idx="2368">
                  <c:v>60.143687999999997</c:v>
                </c:pt>
                <c:pt idx="2369">
                  <c:v>60.145569000000002</c:v>
                </c:pt>
                <c:pt idx="2370">
                  <c:v>60.143402000000002</c:v>
                </c:pt>
                <c:pt idx="2371">
                  <c:v>60.143574000000001</c:v>
                </c:pt>
                <c:pt idx="2372">
                  <c:v>60.143645999999997</c:v>
                </c:pt>
                <c:pt idx="2373">
                  <c:v>60.145535000000002</c:v>
                </c:pt>
                <c:pt idx="2374">
                  <c:v>60.143352999999998</c:v>
                </c:pt>
                <c:pt idx="2375">
                  <c:v>60.143532</c:v>
                </c:pt>
                <c:pt idx="2376">
                  <c:v>60.143593000000003</c:v>
                </c:pt>
                <c:pt idx="2377">
                  <c:v>60.145488999999998</c:v>
                </c:pt>
                <c:pt idx="2378">
                  <c:v>60.143303000000003</c:v>
                </c:pt>
                <c:pt idx="2379">
                  <c:v>60.143475000000002</c:v>
                </c:pt>
                <c:pt idx="2380">
                  <c:v>60.143543000000001</c:v>
                </c:pt>
                <c:pt idx="2381">
                  <c:v>60.145446999999997</c:v>
                </c:pt>
                <c:pt idx="2382">
                  <c:v>60.143250000000002</c:v>
                </c:pt>
                <c:pt idx="2383">
                  <c:v>60.143425000000001</c:v>
                </c:pt>
                <c:pt idx="2384">
                  <c:v>60.143493999999997</c:v>
                </c:pt>
                <c:pt idx="2385">
                  <c:v>60.145404999999997</c:v>
                </c:pt>
                <c:pt idx="2386">
                  <c:v>60.143196000000003</c:v>
                </c:pt>
                <c:pt idx="2387">
                  <c:v>60.143371999999999</c:v>
                </c:pt>
                <c:pt idx="2388">
                  <c:v>60.143444000000002</c:v>
                </c:pt>
                <c:pt idx="2389">
                  <c:v>60.145363000000003</c:v>
                </c:pt>
                <c:pt idx="2390">
                  <c:v>60.143143000000002</c:v>
                </c:pt>
                <c:pt idx="2391">
                  <c:v>60.143321999999998</c:v>
                </c:pt>
                <c:pt idx="2392">
                  <c:v>60.143386999999997</c:v>
                </c:pt>
                <c:pt idx="2393">
                  <c:v>60.145316999999999</c:v>
                </c:pt>
                <c:pt idx="2394">
                  <c:v>60.143093</c:v>
                </c:pt>
                <c:pt idx="2395">
                  <c:v>60.143265</c:v>
                </c:pt>
                <c:pt idx="2396">
                  <c:v>60.143337000000002</c:v>
                </c:pt>
                <c:pt idx="2397">
                  <c:v>60.145274999999998</c:v>
                </c:pt>
                <c:pt idx="2398">
                  <c:v>60.143044000000003</c:v>
                </c:pt>
                <c:pt idx="2399">
                  <c:v>60.143222999999999</c:v>
                </c:pt>
                <c:pt idx="2400">
                  <c:v>60.143287999999998</c:v>
                </c:pt>
                <c:pt idx="2401">
                  <c:v>60.143352999999998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544824"/>
        <c:axId val="496537376"/>
      </c:scatterChart>
      <c:valAx>
        <c:axId val="496544824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37376"/>
        <c:crosses val="autoZero"/>
        <c:crossBetween val="midCat"/>
      </c:valAx>
      <c:valAx>
        <c:axId val="49653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48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RRS Offers from Load Resources (MW)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 1'!$AH$6</c:f>
              <c:strCache>
                <c:ptCount val="1"/>
                <c:pt idx="0">
                  <c:v>Minimum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'Sheet 1'!$AG$7:$AG$18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'Sheet 1'!$AH$7:$AH$18</c:f>
              <c:numCache>
                <c:formatCode>#,##0.0</c:formatCode>
                <c:ptCount val="12"/>
                <c:pt idx="0">
                  <c:v>1465.5</c:v>
                </c:pt>
                <c:pt idx="1">
                  <c:v>1408.7</c:v>
                </c:pt>
                <c:pt idx="2">
                  <c:v>1298.3</c:v>
                </c:pt>
                <c:pt idx="3">
                  <c:v>1390.9</c:v>
                </c:pt>
                <c:pt idx="4">
                  <c:v>1306.9000000000001</c:v>
                </c:pt>
                <c:pt idx="5">
                  <c:v>1142.7</c:v>
                </c:pt>
                <c:pt idx="6">
                  <c:v>1386</c:v>
                </c:pt>
                <c:pt idx="7">
                  <c:v>1361.8</c:v>
                </c:pt>
                <c:pt idx="8">
                  <c:v>1187.5</c:v>
                </c:pt>
                <c:pt idx="9">
                  <c:v>1317.9</c:v>
                </c:pt>
                <c:pt idx="10">
                  <c:v>1340.8</c:v>
                </c:pt>
                <c:pt idx="11">
                  <c:v>1258.5999999999999</c:v>
                </c:pt>
              </c:numCache>
            </c:numRef>
          </c:val>
        </c:ser>
        <c:ser>
          <c:idx val="1"/>
          <c:order val="1"/>
          <c:tx>
            <c:strRef>
              <c:f>'Sheet 1'!$AI$6</c:f>
              <c:strCache>
                <c:ptCount val="1"/>
                <c:pt idx="0">
                  <c:v>Maximum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'Sheet 1'!$AG$7:$AG$18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'Sheet 1'!$AI$7:$AI$18</c:f>
              <c:numCache>
                <c:formatCode>#,##0.0</c:formatCode>
                <c:ptCount val="12"/>
                <c:pt idx="0">
                  <c:v>1750.6</c:v>
                </c:pt>
                <c:pt idx="1">
                  <c:v>1797.9</c:v>
                </c:pt>
                <c:pt idx="2">
                  <c:v>1770</c:v>
                </c:pt>
                <c:pt idx="3">
                  <c:v>1824.9</c:v>
                </c:pt>
                <c:pt idx="4">
                  <c:v>1675</c:v>
                </c:pt>
                <c:pt idx="5">
                  <c:v>1698</c:v>
                </c:pt>
                <c:pt idx="6">
                  <c:v>1832.3</c:v>
                </c:pt>
                <c:pt idx="7">
                  <c:v>1801.1999999999998</c:v>
                </c:pt>
                <c:pt idx="8">
                  <c:v>1778.8</c:v>
                </c:pt>
                <c:pt idx="9">
                  <c:v>1772.7</c:v>
                </c:pt>
                <c:pt idx="10">
                  <c:v>1822.1</c:v>
                </c:pt>
                <c:pt idx="11">
                  <c:v>1843.8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543648"/>
        <c:axId val="496534240"/>
      </c:barChart>
      <c:lineChart>
        <c:grouping val="standard"/>
        <c:varyColors val="0"/>
        <c:ser>
          <c:idx val="2"/>
          <c:order val="2"/>
          <c:tx>
            <c:strRef>
              <c:f>'Sheet 1'!$AJ$6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'Sheet 1'!$AG$7:$AG$18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'Sheet 1'!$AJ$7:$AJ$18</c:f>
              <c:numCache>
                <c:formatCode>#,##0.0</c:formatCode>
                <c:ptCount val="12"/>
                <c:pt idx="0">
                  <c:v>1631.2388440860202</c:v>
                </c:pt>
                <c:pt idx="1">
                  <c:v>1669.9616379310348</c:v>
                </c:pt>
                <c:pt idx="2">
                  <c:v>1625.7816958277281</c:v>
                </c:pt>
                <c:pt idx="3">
                  <c:v>1571.3518055555569</c:v>
                </c:pt>
                <c:pt idx="4">
                  <c:v>1455.1572580645145</c:v>
                </c:pt>
                <c:pt idx="5">
                  <c:v>1575.4318055555541</c:v>
                </c:pt>
                <c:pt idx="6">
                  <c:v>1712.7713709677387</c:v>
                </c:pt>
                <c:pt idx="7">
                  <c:v>1685.0642473118273</c:v>
                </c:pt>
                <c:pt idx="8">
                  <c:v>1637.1793055555563</c:v>
                </c:pt>
                <c:pt idx="9">
                  <c:v>1552.8291666666685</c:v>
                </c:pt>
                <c:pt idx="10">
                  <c:v>1753.6190013869584</c:v>
                </c:pt>
                <c:pt idx="11">
                  <c:v>1674.3739247311864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543648"/>
        <c:axId val="496534240"/>
      </c:lineChart>
      <c:catAx>
        <c:axId val="49654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34240"/>
        <c:crosses val="autoZero"/>
        <c:auto val="1"/>
        <c:lblAlgn val="ctr"/>
        <c:lblOffset val="100"/>
        <c:noMultiLvlLbl val="0"/>
      </c:catAx>
      <c:valAx>
        <c:axId val="49653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RRS Requirement by Month in 2016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'daily RRS compare'!$A$2</c:f>
              <c:strCache>
                <c:ptCount val="1"/>
                <c:pt idx="0">
                  <c:v>Daily RRS Requirement (50% limit)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'daily RRS compare'!$B$1:$M$1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'daily RRS compare'!$B$2:$M$2</c:f>
              <c:numCache>
                <c:formatCode>0</c:formatCode>
                <c:ptCount val="12"/>
                <c:pt idx="0">
                  <c:v>66047.826086956513</c:v>
                </c:pt>
                <c:pt idx="1">
                  <c:v>68933.333333333343</c:v>
                </c:pt>
                <c:pt idx="2">
                  <c:v>68933.333333333343</c:v>
                </c:pt>
                <c:pt idx="3">
                  <c:v>68031.884057971009</c:v>
                </c:pt>
                <c:pt idx="4">
                  <c:v>67607.439613526542</c:v>
                </c:pt>
                <c:pt idx="5">
                  <c:v>62597.291545632033</c:v>
                </c:pt>
                <c:pt idx="6">
                  <c:v>61840.963043216558</c:v>
                </c:pt>
                <c:pt idx="7">
                  <c:v>60887.116889370402</c:v>
                </c:pt>
                <c:pt idx="8">
                  <c:v>62358.938349532356</c:v>
                </c:pt>
                <c:pt idx="9">
                  <c:v>65648</c:v>
                </c:pt>
                <c:pt idx="10">
                  <c:v>68928</c:v>
                </c:pt>
                <c:pt idx="11">
                  <c:v>67130.434782608674</c:v>
                </c:pt>
              </c:numCache>
            </c:numRef>
          </c:val>
        </c:ser>
        <c:ser>
          <c:idx val="1"/>
          <c:order val="1"/>
          <c:tx>
            <c:strRef>
              <c:f>'daily RRS compare'!$A$3</c:f>
              <c:strCache>
                <c:ptCount val="1"/>
                <c:pt idx="0">
                  <c:v>Daily RRS Requirement (w/o 50% limit)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'daily RRS compare'!$B$1:$M$1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'daily RRS compare'!$B$3:$M$3</c:f>
              <c:numCache>
                <c:formatCode>0</c:formatCode>
                <c:ptCount val="12"/>
                <c:pt idx="0">
                  <c:v>64628.571428571406</c:v>
                </c:pt>
                <c:pt idx="1">
                  <c:v>66838.095238095208</c:v>
                </c:pt>
                <c:pt idx="2">
                  <c:v>66838.095238095208</c:v>
                </c:pt>
                <c:pt idx="3">
                  <c:v>66152.380952380947</c:v>
                </c:pt>
                <c:pt idx="4">
                  <c:v>65857.523809523816</c:v>
                </c:pt>
                <c:pt idx="5">
                  <c:v>61959.373320222861</c:v>
                </c:pt>
                <c:pt idx="6">
                  <c:v>61407.373320222861</c:v>
                </c:pt>
                <c:pt idx="7">
                  <c:v>60488.85480170435</c:v>
                </c:pt>
                <c:pt idx="8">
                  <c:v>61715.19108489019</c:v>
                </c:pt>
                <c:pt idx="9">
                  <c:v>64380.290109890135</c:v>
                </c:pt>
                <c:pt idx="10">
                  <c:v>66833.523809523816</c:v>
                </c:pt>
                <c:pt idx="11">
                  <c:v>65466.666666666672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533064"/>
        <c:axId val="496539728"/>
      </c:barChart>
      <c:catAx>
        <c:axId val="49653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39728"/>
        <c:crosses val="autoZero"/>
        <c:auto val="1"/>
        <c:lblAlgn val="ctr"/>
        <c:lblOffset val="100"/>
        <c:noMultiLvlLbl val="0"/>
      </c:catAx>
      <c:valAx>
        <c:axId val="49653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3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RRS Requirement by Month in 2017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'daily RRS compare'!$A$2</c:f>
              <c:strCache>
                <c:ptCount val="1"/>
                <c:pt idx="0">
                  <c:v>Daily RRS Requirement (50% limit)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'daily RRS compare'!$B$1:$M$1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'daily RRS compare'!$B$2:$M$2</c:f>
              <c:numCache>
                <c:formatCode>0</c:formatCode>
                <c:ptCount val="12"/>
                <c:pt idx="0">
                  <c:v>64800</c:v>
                </c:pt>
                <c:pt idx="1">
                  <c:v>65600</c:v>
                </c:pt>
                <c:pt idx="2">
                  <c:v>65624</c:v>
                </c:pt>
                <c:pt idx="3">
                  <c:v>65624</c:v>
                </c:pt>
                <c:pt idx="4">
                  <c:v>63016</c:v>
                </c:pt>
                <c:pt idx="5">
                  <c:v>59848</c:v>
                </c:pt>
                <c:pt idx="6">
                  <c:v>56868</c:v>
                </c:pt>
                <c:pt idx="7">
                  <c:v>57104</c:v>
                </c:pt>
                <c:pt idx="8">
                  <c:v>60084</c:v>
                </c:pt>
                <c:pt idx="9">
                  <c:v>63888</c:v>
                </c:pt>
                <c:pt idx="10">
                  <c:v>65600</c:v>
                </c:pt>
                <c:pt idx="11">
                  <c:v>65600</c:v>
                </c:pt>
              </c:numCache>
            </c:numRef>
          </c:val>
        </c:ser>
        <c:ser>
          <c:idx val="1"/>
          <c:order val="1"/>
          <c:tx>
            <c:strRef>
              <c:f>'daily RRS compare'!$A$3</c:f>
              <c:strCache>
                <c:ptCount val="1"/>
                <c:pt idx="0">
                  <c:v>Daily RRS Requirement (w/o 50% limit)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'daily RRS compare'!$B$1:$M$1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'daily RRS compare'!$B$3:$M$3</c:f>
              <c:numCache>
                <c:formatCode>0</c:formatCode>
                <c:ptCount val="12"/>
                <c:pt idx="0">
                  <c:v>63791.261538461564</c:v>
                </c:pt>
                <c:pt idx="1">
                  <c:v>64288.351648351672</c:v>
                </c:pt>
                <c:pt idx="2">
                  <c:v>64334.320879120904</c:v>
                </c:pt>
                <c:pt idx="3">
                  <c:v>64334.320879120904</c:v>
                </c:pt>
                <c:pt idx="4">
                  <c:v>62238.950034036781</c:v>
                </c:pt>
                <c:pt idx="5">
                  <c:v>59436.488495575235</c:v>
                </c:pt>
                <c:pt idx="6">
                  <c:v>56787.784988528343</c:v>
                </c:pt>
                <c:pt idx="7">
                  <c:v>57033.481481481474</c:v>
                </c:pt>
                <c:pt idx="8">
                  <c:v>59682.184988528345</c:v>
                </c:pt>
                <c:pt idx="9">
                  <c:v>62873.947836234584</c:v>
                </c:pt>
                <c:pt idx="10">
                  <c:v>64288.351648351672</c:v>
                </c:pt>
                <c:pt idx="11">
                  <c:v>64288.351648351672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541688"/>
        <c:axId val="496530712"/>
      </c:barChart>
      <c:catAx>
        <c:axId val="49654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30712"/>
        <c:crosses val="autoZero"/>
        <c:auto val="1"/>
        <c:lblAlgn val="ctr"/>
        <c:lblOffset val="100"/>
        <c:noMultiLvlLbl val="0"/>
      </c:catAx>
      <c:valAx>
        <c:axId val="49653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2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2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9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7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105561"/>
            <a:ext cx="5486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Ancillary Service Enhancements Discussion</a:t>
            </a:r>
          </a:p>
          <a:p>
            <a:r>
              <a:rPr lang="en-US" sz="3200" b="1" dirty="0" smtClean="0"/>
              <a:t> </a:t>
            </a:r>
          </a:p>
          <a:p>
            <a:r>
              <a:rPr lang="en-US" sz="3200" dirty="0" smtClean="0"/>
              <a:t>QMWG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ERCOT Staff</a:t>
            </a:r>
          </a:p>
          <a:p>
            <a:r>
              <a:rPr lang="en-US" sz="2000" dirty="0" smtClean="0"/>
              <a:t>01/13/2017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Load Resource Participation in RRS Market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64050"/>
              </p:ext>
            </p:extLst>
          </p:nvPr>
        </p:nvGraphicFramePr>
        <p:xfrm>
          <a:off x="762000" y="9906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3365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RRS Requirement in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558618"/>
              </p:ext>
            </p:extLst>
          </p:nvPr>
        </p:nvGraphicFramePr>
        <p:xfrm>
          <a:off x="762000" y="914400"/>
          <a:ext cx="7385649" cy="3836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743382"/>
              </p:ext>
            </p:extLst>
          </p:nvPr>
        </p:nvGraphicFramePr>
        <p:xfrm>
          <a:off x="660064" y="5181600"/>
          <a:ext cx="7589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W/O 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Difference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Annual RRS Requirement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(MWh)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23,988,565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23,492,369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496,196 (2.1%)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05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RRS Requirement (MW) in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06" y="906179"/>
            <a:ext cx="3657600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4590" y="906179"/>
            <a:ext cx="3657599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5882"/>
          <a:stretch/>
        </p:blipFill>
        <p:spPr>
          <a:xfrm>
            <a:off x="2776711" y="3763078"/>
            <a:ext cx="3451558" cy="25818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55361" y="770221"/>
            <a:ext cx="17988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823944" y="770221"/>
            <a:ext cx="17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w/o 50% limit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2776711" y="3588878"/>
            <a:ext cx="35125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w/o </a:t>
            </a:r>
            <a:r>
              <a:rPr lang="en-US" sz="1400" b="1" dirty="0"/>
              <a:t>50% </a:t>
            </a:r>
            <a:r>
              <a:rPr lang="en-US" sz="1400" b="1" dirty="0" smtClean="0"/>
              <a:t>limit- RRS with 50% limit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8546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FFR Requirement (MW) in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59124" y="770221"/>
            <a:ext cx="17668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672308" y="764569"/>
            <a:ext cx="17075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w/o 50% limit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2776711" y="3588878"/>
            <a:ext cx="3448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w/o </a:t>
            </a:r>
            <a:r>
              <a:rPr lang="en-US" sz="1400" b="1" dirty="0"/>
              <a:t>50% </a:t>
            </a:r>
            <a:r>
              <a:rPr lang="en-US" sz="1400" b="1" dirty="0" smtClean="0"/>
              <a:t>limit- FFR with 50% limit </a:t>
            </a:r>
            <a:endParaRPr lang="en-US" sz="14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5405" b="5706"/>
          <a:stretch/>
        </p:blipFill>
        <p:spPr>
          <a:xfrm>
            <a:off x="664285" y="1105396"/>
            <a:ext cx="3420501" cy="24384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t="3739" b="4595"/>
          <a:stretch/>
        </p:blipFill>
        <p:spPr>
          <a:xfrm>
            <a:off x="4701072" y="1018897"/>
            <a:ext cx="3649993" cy="2514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t="3763" b="4570"/>
          <a:stretch/>
        </p:blipFill>
        <p:spPr>
          <a:xfrm>
            <a:off x="2672101" y="3891075"/>
            <a:ext cx="3657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RRS Requirement in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815960"/>
              </p:ext>
            </p:extLst>
          </p:nvPr>
        </p:nvGraphicFramePr>
        <p:xfrm>
          <a:off x="660064" y="5181600"/>
          <a:ext cx="7589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W/O 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Difference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Annual RRS Requirement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(MWh)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22,915,380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22,604,105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311,275 (1.4%)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699377"/>
              </p:ext>
            </p:extLst>
          </p:nvPr>
        </p:nvGraphicFramePr>
        <p:xfrm>
          <a:off x="685800" y="990600"/>
          <a:ext cx="731520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02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RRS Requirement (MW) in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1156" y="770221"/>
            <a:ext cx="17988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741175" y="770221"/>
            <a:ext cx="17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w/o 50% limit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2776711" y="3588878"/>
            <a:ext cx="35125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w/o </a:t>
            </a:r>
            <a:r>
              <a:rPr lang="en-US" sz="1400" b="1" dirty="0"/>
              <a:t>50% </a:t>
            </a:r>
            <a:r>
              <a:rPr lang="en-US" sz="1400" b="1" dirty="0" smtClean="0"/>
              <a:t>limit- RRS with 50% limit </a:t>
            </a:r>
            <a:endParaRPr lang="en-US" sz="14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60" y="918369"/>
            <a:ext cx="3658681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625" y="931366"/>
            <a:ext cx="3658681" cy="2743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0760" y="3758244"/>
            <a:ext cx="365868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FFR Requirement (MW) in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55602" y="770221"/>
            <a:ext cx="17668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868786" y="764569"/>
            <a:ext cx="17075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w/o 50% limit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2858188" y="3588878"/>
            <a:ext cx="3448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FFR w/o </a:t>
            </a:r>
            <a:r>
              <a:rPr lang="en-US" sz="1400" b="1" dirty="0"/>
              <a:t>50% </a:t>
            </a:r>
            <a:r>
              <a:rPr lang="en-US" sz="1400" b="1" dirty="0" smtClean="0"/>
              <a:t>limit- FFR with 50% limit </a:t>
            </a:r>
            <a:endParaRPr lang="en-US" sz="14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410" y="904597"/>
            <a:ext cx="3658681" cy="2743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831" y="904597"/>
            <a:ext cx="3545063" cy="2743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9311" y="3731475"/>
            <a:ext cx="365868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40543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66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requested at 11/14/2016 QMWG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Study to </a:t>
            </a:r>
            <a:r>
              <a:rPr lang="en-US" sz="2400" dirty="0"/>
              <a:t>f</a:t>
            </a:r>
            <a:r>
              <a:rPr lang="en-US" sz="2400" dirty="0" smtClean="0"/>
              <a:t>acilitate discussions about </a:t>
            </a:r>
            <a:r>
              <a:rPr lang="en-US" sz="2400" dirty="0"/>
              <a:t>r</a:t>
            </a:r>
            <a:r>
              <a:rPr lang="en-US" sz="2400" dirty="0" smtClean="0"/>
              <a:t>emoval of 50% limit on Load Resources providing RRS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2016 Load Resources aggregated RRS </a:t>
            </a:r>
            <a:r>
              <a:rPr lang="en-US" sz="2400" dirty="0" smtClean="0"/>
              <a:t>bids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2016 RRS Quantities without 50% limit on Load Resources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Studies for RRS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pPr marL="346075" indent="-346075" algn="just"/>
            <a:r>
              <a:rPr lang="en-US" sz="2000" dirty="0"/>
              <a:t>The steps used for determining  minimum quantities of RRS are,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/>
              <a:t>Assume only generators required to carry minimum RRS </a:t>
            </a:r>
            <a:r>
              <a:rPr lang="en-US" sz="1600" dirty="0" smtClean="0"/>
              <a:t>have </a:t>
            </a:r>
            <a:r>
              <a:rPr lang="en-US" sz="1600" dirty="0"/>
              <a:t>active governors (roughly 12 to 20).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/>
              <a:t>Trip 2750 MW of generation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/>
              <a:t>Incrementally increase the RRS to ensure Frequency remained above 59.40 </a:t>
            </a:r>
            <a:r>
              <a:rPr lang="en-US" sz="1600" dirty="0" smtClean="0"/>
              <a:t>Hz (UFLS threshold)</a:t>
            </a:r>
            <a:endParaRPr lang="en-US" sz="1600" dirty="0"/>
          </a:p>
          <a:p>
            <a:pPr algn="just"/>
            <a:r>
              <a:rPr lang="en-US" sz="2000" dirty="0" smtClean="0"/>
              <a:t>The 50% limit on LRs providing RRS is based on the high frequency overshoot post LRs activation. To determine the limit on LRs, we use the same case, trip 1375 MW and </a:t>
            </a:r>
            <a:r>
              <a:rPr lang="en-US" sz="2000" dirty="0"/>
              <a:t>observe how high frequency will </a:t>
            </a:r>
            <a:r>
              <a:rPr lang="en-US" sz="2000" dirty="0" smtClean="0"/>
              <a:t>overshoot</a:t>
            </a:r>
            <a:r>
              <a:rPr lang="en-US" sz="2000" dirty="0"/>
              <a:t>.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 smtClean="0"/>
              <a:t>The fundamental problem with this approach in studying the high frequency overshoot is that in reality all the generators online would provide governor response</a:t>
            </a:r>
            <a:r>
              <a:rPr lang="en-US" sz="1600" dirty="0"/>
              <a:t>. Consequently, </a:t>
            </a:r>
            <a:r>
              <a:rPr lang="en-US" sz="1600" dirty="0" smtClean="0"/>
              <a:t>frequency overshoot would be less severe and below the 60.60 Hz threshold. 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/>
              <a:t>To validate this we observed the frequency overshoot by simulating loss of 200 MW load with governor response from all online units.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Overshoot (Loss of Generation)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48370"/>
              </p:ext>
            </p:extLst>
          </p:nvPr>
        </p:nvGraphicFramePr>
        <p:xfrm>
          <a:off x="6586562" y="2150789"/>
          <a:ext cx="2273572" cy="217065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36786"/>
                <a:gridCol w="1136786"/>
              </a:tblGrid>
              <a:tr h="7235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PFR (MW)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1150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235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FFR (MW)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100" kern="1200" dirty="0" smtClean="0"/>
                        <a:t>(59.7Hz,0.42s)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235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Inertia (GW∙s)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kern="1200" dirty="0" smtClean="0"/>
                        <a:t>100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778770"/>
              </p:ext>
            </p:extLst>
          </p:nvPr>
        </p:nvGraphicFramePr>
        <p:xfrm>
          <a:off x="228600" y="1371600"/>
          <a:ext cx="6034088" cy="4033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09600" y="5405439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: This overshoot reflects frequency only if generators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RRS are allowed to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Overshoot (Loss of Load)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365455"/>
              </p:ext>
            </p:extLst>
          </p:nvPr>
        </p:nvGraphicFramePr>
        <p:xfrm>
          <a:off x="6705600" y="1812071"/>
          <a:ext cx="2273572" cy="289421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36786"/>
                <a:gridCol w="1136786"/>
              </a:tblGrid>
              <a:tr h="7235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PFR (MW)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All Online</a:t>
                      </a:r>
                      <a:r>
                        <a:rPr lang="en-US" sz="1200" kern="1200" baseline="0" dirty="0" smtClean="0"/>
                        <a:t> Units Included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235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FFR (MW)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100" kern="1200" dirty="0" smtClean="0"/>
                        <a:t>(59.7Hz,0.42s)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235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Case1</a:t>
                      </a:r>
                      <a:r>
                        <a:rPr lang="en-US" sz="1200" kern="1200" baseline="0" dirty="0" smtClean="0"/>
                        <a:t> I</a:t>
                      </a:r>
                      <a:r>
                        <a:rPr lang="en-US" sz="1200" kern="1200" dirty="0" smtClean="0"/>
                        <a:t>nertia (GW∙s)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kern="1200" dirty="0" smtClean="0"/>
                        <a:t>100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235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Case2</a:t>
                      </a:r>
                      <a:r>
                        <a:rPr lang="en-US" sz="1200" kern="1200" baseline="0" dirty="0" smtClean="0"/>
                        <a:t> I</a:t>
                      </a:r>
                      <a:r>
                        <a:rPr lang="en-US" sz="1200" kern="1200" dirty="0" smtClean="0"/>
                        <a:t>nertia (GW∙s)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kern="1200" dirty="0" smtClean="0"/>
                        <a:t>119.5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5334001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Note : Assume 80% of Wind Generation Providing Governor Response</a:t>
            </a: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705756"/>
              </p:ext>
            </p:extLst>
          </p:nvPr>
        </p:nvGraphicFramePr>
        <p:xfrm>
          <a:off x="457200" y="1380370"/>
          <a:ext cx="6019800" cy="375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0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ERCOT’s studies show </a:t>
            </a:r>
            <a:r>
              <a:rPr lang="en-US" sz="2000" dirty="0"/>
              <a:t>that  the 50</a:t>
            </a:r>
            <a:r>
              <a:rPr lang="en-US" sz="2000" dirty="0" smtClean="0"/>
              <a:t>% </a:t>
            </a:r>
            <a:r>
              <a:rPr lang="en-US" sz="2000" dirty="0"/>
              <a:t>limit can be removed. </a:t>
            </a:r>
          </a:p>
          <a:p>
            <a:pPr marL="1257300" lvl="2" indent="-457200" algn="just">
              <a:buFont typeface="+mj-lt"/>
              <a:buAutoNum type="arabicPeriod"/>
            </a:pPr>
            <a:endParaRPr lang="en-US" sz="1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Minimum 1150 MW of RRS has to come </a:t>
            </a:r>
            <a:r>
              <a:rPr lang="en-US" sz="2000" smtClean="0"/>
              <a:t>from Generators, RRS </a:t>
            </a:r>
            <a:r>
              <a:rPr lang="en-US" sz="2000" dirty="0" smtClean="0"/>
              <a:t>quantities beyond 1150 MW can be provided by LRs. </a:t>
            </a:r>
          </a:p>
          <a:p>
            <a:pPr marL="1257300" lvl="2" indent="-457200" algn="just">
              <a:buFont typeface="+mj-lt"/>
              <a:buAutoNum type="arabicPeriod"/>
            </a:pPr>
            <a:endParaRPr lang="en-US" sz="1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Note that it as has been discussed in meetings prior, there may be a</a:t>
            </a:r>
            <a:r>
              <a:rPr lang="en-US" sz="2000" strike="sngStrike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potential need </a:t>
            </a:r>
            <a:r>
              <a:rPr lang="en-US" sz="2000" dirty="0"/>
              <a:t>to change the Non-Spin Reserve from 30 minutes to 10 minutes </a:t>
            </a:r>
            <a:r>
              <a:rPr lang="en-US" sz="2000" dirty="0" smtClean="0"/>
              <a:t>after </a:t>
            </a:r>
            <a:r>
              <a:rPr lang="en-US" sz="2000" dirty="0"/>
              <a:t>the 50% limit on Load Resources is removed. 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 smtClean="0"/>
              <a:t>Changing NSRS to 10 minute will ensure Primary Frequency Response (RRS from generation) </a:t>
            </a:r>
            <a:r>
              <a:rPr lang="en-US" sz="1600" dirty="0"/>
              <a:t>is restored </a:t>
            </a:r>
            <a:r>
              <a:rPr lang="en-US" sz="1600" dirty="0" smtClean="0"/>
              <a:t>quickly </a:t>
            </a:r>
            <a:r>
              <a:rPr lang="en-US" sz="1600" dirty="0"/>
              <a:t>once frequency has recovered</a:t>
            </a:r>
            <a:r>
              <a:rPr lang="en-US" sz="1600" dirty="0" smtClean="0"/>
              <a:t>. </a:t>
            </a:r>
          </a:p>
          <a:p>
            <a:pPr marL="1257300" lvl="2" indent="-457200" algn="just">
              <a:buFont typeface="+mj-lt"/>
              <a:buAutoNum type="arabicPeriod"/>
            </a:pPr>
            <a:endParaRPr lang="en-US" sz="1200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en-US" sz="1600" dirty="0" smtClean="0"/>
              <a:t>Most of the Non-Spin today is carried by QSGRs and Online Resources but </a:t>
            </a:r>
            <a:r>
              <a:rPr lang="en-US" sz="1600" dirty="0"/>
              <a:t>there is no guarantee the Resources providing Non-spin will continue to be available earlier than 30 minutes</a:t>
            </a:r>
            <a:endParaRPr lang="en-US" sz="1600" dirty="0" smtClean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RRS Offers from Load Resources (MW)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371600" y="1066800"/>
          <a:ext cx="6096000" cy="482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Minimum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1,465.5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1,631.2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1,408.7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1,797.9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1,670.0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1,625.8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1,571.4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1,675.0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1,455.2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1,575.4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1,712.8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August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1,361.8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1,685.1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1,637.2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October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1,552.8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1,753.6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1,674.4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40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Resource Self-Arrangement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47800" y="1066800"/>
          <a:ext cx="6099048" cy="482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762"/>
                <a:gridCol w="1524762"/>
                <a:gridCol w="1524762"/>
                <a:gridCol w="1524762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Minimum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282.5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286.6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290.9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262.8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250.9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246.3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252.1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August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332.3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298.1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October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326.2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387.3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376.9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828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/>
            </a:r>
            <a:br>
              <a:rPr lang="en-US" sz="2800" b="1" dirty="0" smtClean="0">
                <a:solidFill>
                  <a:schemeClr val="accent1"/>
                </a:solidFill>
              </a:rPr>
            </a:br>
            <a:r>
              <a:rPr lang="en-US" sz="3600" dirty="0" smtClean="0"/>
              <a:t>RRS Quantities without 50% Limit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9070</TotalTime>
  <Words>780</Words>
  <Application>Microsoft Office PowerPoint</Application>
  <PresentationFormat>On-screen Show (4:3)</PresentationFormat>
  <Paragraphs>222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Items requested at 11/14/2016 QMWG meeting</vt:lpstr>
      <vt:lpstr>Studies for RRS Quantities</vt:lpstr>
      <vt:lpstr>Frequency Overshoot (Loss of Generation)</vt:lpstr>
      <vt:lpstr>Frequency Overshoot (Loss of Load)</vt:lpstr>
      <vt:lpstr>In Summary</vt:lpstr>
      <vt:lpstr>RRS Offers from Load Resources (MW)</vt:lpstr>
      <vt:lpstr>Load Resource Self-Arrangement (MW)</vt:lpstr>
      <vt:lpstr> RRS Quantities without 50% Limit</vt:lpstr>
      <vt:lpstr>2016 Load Resource Participation in RRS Market </vt:lpstr>
      <vt:lpstr>Daily RRS Requirement in 2016</vt:lpstr>
      <vt:lpstr>Minimum RRS Requirement (MW) in 2016</vt:lpstr>
      <vt:lpstr>Minimum FFR Requirement (MW) in 2016</vt:lpstr>
      <vt:lpstr>Daily RRS Requirement in 2017</vt:lpstr>
      <vt:lpstr>Minimum RRS Requirement (MW) in 2017</vt:lpstr>
      <vt:lpstr>Minimum FFR Requirement (MW) in 2017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SS</cp:lastModifiedBy>
  <cp:revision>99</cp:revision>
  <cp:lastPrinted>2016-01-21T20:53:15Z</cp:lastPrinted>
  <dcterms:created xsi:type="dcterms:W3CDTF">2016-01-21T15:20:31Z</dcterms:created>
  <dcterms:modified xsi:type="dcterms:W3CDTF">2017-01-12T22:42:17Z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