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 varScale="1">
        <p:scale>
          <a:sx n="113" d="100"/>
          <a:sy n="113" d="100"/>
        </p:scale>
        <p:origin x="-456" y="-10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6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>
                <a:cs typeface="Aharoni" pitchFamily="2" charset="-79"/>
              </a:rPr>
              <a:t>NOV </a:t>
            </a:r>
            <a:r>
              <a:rPr lang="en-US" sz="2000" b="1" dirty="0">
                <a:cs typeface="Aharoni" pitchFamily="2" charset="-79"/>
              </a:rPr>
              <a:t>2016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NOV 2016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3621" y="4438158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up to 50,000 ESIIDs. </a:t>
            </a:r>
          </a:p>
        </p:txBody>
      </p:sp>
      <p:sp>
        <p:nvSpPr>
          <p:cNvPr id="43037" name="Text Box 7"/>
          <p:cNvSpPr txBox="1">
            <a:spLocks noChangeArrowheads="1"/>
          </p:cNvSpPr>
          <p:nvPr/>
        </p:nvSpPr>
        <p:spPr bwMode="auto">
          <a:xfrm>
            <a:off x="860470" y="5500100"/>
            <a:ext cx="106553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</a:t>
            </a:r>
          </a:p>
          <a:p>
            <a:pPr>
              <a:spcBef>
                <a:spcPct val="50000"/>
              </a:spcBef>
            </a:pP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114425"/>
            <a:ext cx="112014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NOV 2016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66800" y="4309432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783376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 err="1"/>
              <a:t>archiver</a:t>
            </a:r>
            <a:r>
              <a:rPr lang="en-US" sz="1000" dirty="0"/>
              <a:t>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219200"/>
            <a:ext cx="10744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November 2016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521919"/>
              </p:ext>
            </p:extLst>
          </p:nvPr>
        </p:nvGraphicFramePr>
        <p:xfrm>
          <a:off x="152400" y="431229"/>
          <a:ext cx="11658600" cy="643216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73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2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83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09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640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687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41363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25562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5455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2745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77000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41149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25368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76450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13886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3645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61930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39448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117203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4885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3088"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Agreements  (Includes Active</a:t>
                      </a:r>
                      <a:r>
                        <a:rPr lang="en-US" sz="700" baseline="0" dirty="0">
                          <a:latin typeface="+mn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549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3088"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Energy Data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879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3088"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7868"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3507462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2434857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198078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861573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243744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7245714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3444059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2434789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198870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861796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243367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7182881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8954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7785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1764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114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4739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/>
                        <a:t>117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2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3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4755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/>
                        <a:t>125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4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5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0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NOV 2016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495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981200"/>
            <a:ext cx="476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3733800"/>
            <a:ext cx="46386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3733800"/>
            <a:ext cx="464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28488</TotalTime>
  <Words>551</Words>
  <Application>Microsoft Office PowerPoint</Application>
  <PresentationFormat>Custom</PresentationFormat>
  <Paragraphs>340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NOV 2016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1288</cp:revision>
  <cp:lastPrinted>2014-05-01T16:40:31Z</cp:lastPrinted>
  <dcterms:modified xsi:type="dcterms:W3CDTF">2017-01-12T20:43:28Z</dcterms:modified>
</cp:coreProperties>
</file>