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97" r:id="rId5"/>
    <p:sldId id="298" r:id="rId6"/>
    <p:sldId id="299" r:id="rId7"/>
    <p:sldId id="304" r:id="rId8"/>
    <p:sldId id="300" r:id="rId9"/>
    <p:sldId id="306" r:id="rId10"/>
    <p:sldId id="301" r:id="rId11"/>
    <p:sldId id="305" r:id="rId12"/>
    <p:sldId id="302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51AF-8CD8-497C-8229-57D58853C0B0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923BE-09A6-4E62-B431-38AFC7D8D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962B-8953-476D-9E2A-850698B2E256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266F-74CA-4AE2-8527-C8E6ACD37FD0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059-F9D8-49BF-895D-2A6AAB33C8C2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D6B8-0739-41D1-8BCF-1D86B5945B7B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FB8D-3742-491E-87CE-54E1DB8CE097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475F-F24F-4404-A159-B2E0868CB43E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F40-1724-45AC-9E8F-3995753F3C41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2F0C-1B97-4759-8D52-88ECF6F80EA6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31ED-07C5-4639-9994-6E2680624364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82AF-1224-4BBE-8389-7110B741EE02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3AAD-494F-4935-9B32-6C017EC59661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EC76-C7BB-4B64-AB2C-4CA666B08B18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rcot.com/content/wcm/key_documents_lists/85542/07._ERCOT_Dec_6_2016_von_Meier_rev.pdf" TargetMode="External"/><Relationship Id="rId3" Type="http://schemas.openxmlformats.org/officeDocument/2006/relationships/hyperlink" Target="mailto:http://ercot.com/content/wcm/key_documents_lists/85524/02._Cybersecurity__radiflow_ERCOT_2016_.pptx" TargetMode="External"/><Relationship Id="rId7" Type="http://schemas.openxmlformats.org/officeDocument/2006/relationships/hyperlink" Target="http://www.ercot.com/content/wcm/key_documents_lists/85542/06._Gas-electric_coordination_--_ERCOT_ETWG_12616.pptx" TargetMode="External"/><Relationship Id="rId2" Type="http://schemas.openxmlformats.org/officeDocument/2006/relationships/hyperlink" Target="http://www.ercot.com/content/wcm/key_documents_lists/85542/02._ETWG_12062016_Unregistered_DG_Report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cot.com/content/wcm/key_documents_lists/85542/05._Transmission_topology_control_--_ERCOT_ETWG_12616.pdf" TargetMode="External"/><Relationship Id="rId5" Type="http://schemas.openxmlformats.org/officeDocument/2006/relationships/hyperlink" Target="http://www.ercot.com/content/wcm/key_documents_lists/85542/04._DSO_simulation_studio_--_ERCOT_ETWG_12616.pptx" TargetMode="External"/><Relationship Id="rId4" Type="http://schemas.openxmlformats.org/officeDocument/2006/relationships/hyperlink" Target="http://www.ercot.com/content/wcm/key_documents_lists/85542/03._ARPA-E_intro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Emerging Technologies Working Group update to the Wholesale Market Subcommittee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01/10/2017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Gas-Electric Co-Optimization (GECO)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4572396" cy="3429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37" y="2438399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Gas-Electric Co-Optimization (GECO)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79" y="2286000"/>
            <a:ext cx="5427133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Micro-</a:t>
            </a:r>
            <a:r>
              <a:rPr lang="en-US" dirty="0" err="1"/>
              <a:t>Synchrophasors</a:t>
            </a:r>
            <a:r>
              <a:rPr lang="en-US" dirty="0"/>
              <a:t> for Distribution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9800"/>
            <a:ext cx="4724400" cy="3558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2393407"/>
            <a:ext cx="4324815" cy="32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Other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ETWG Chair and Vice Chair Nominations:</a:t>
            </a:r>
          </a:p>
          <a:p>
            <a:pPr lvl="1"/>
            <a:r>
              <a:rPr lang="en-US" dirty="0"/>
              <a:t>Chair: Hugo Mena</a:t>
            </a:r>
          </a:p>
          <a:p>
            <a:pPr lvl="1"/>
            <a:r>
              <a:rPr lang="en-US" dirty="0"/>
              <a:t>Vice Chair: Michael Legatt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9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Next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/>
              <a:t>February 7, Tuesday, 9:30-12:00</a:t>
            </a:r>
          </a:p>
          <a:p>
            <a:r>
              <a:rPr lang="en-US" dirty="0"/>
              <a:t>March 7, Tuesday, 9:30-12:00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7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ETWG update to 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ERCOT Unregistered DG Report, Review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ARPA-E, Emerging Tech Research: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5"/>
              </a:rPr>
              <a:t>DSO simulation Platform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Transmission Topology Control / Line Switching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Gas-electric Coordination / Co-optimization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Micro-PMU Applications</a:t>
            </a:r>
            <a:endParaRPr lang="en-US" dirty="0">
              <a:hlinkClick r:id="rId3"/>
            </a:endParaRPr>
          </a:p>
          <a:p>
            <a:r>
              <a:rPr lang="en-US" dirty="0"/>
              <a:t>Other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2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ERCOT Unregistered DG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4572199" cy="3429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4571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ERCOT Unregistered DG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903"/>
            <a:ext cx="4572396" cy="3429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8090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6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four different presentations on the research that ARPA-E is doing.</a:t>
            </a:r>
          </a:p>
          <a:p>
            <a:pPr lvl="1"/>
            <a:r>
              <a:rPr lang="en-US" dirty="0"/>
              <a:t>Distribution System Operator (DSO) Simulation Studio</a:t>
            </a:r>
          </a:p>
          <a:p>
            <a:pPr lvl="1"/>
            <a:r>
              <a:rPr lang="en-US" dirty="0"/>
              <a:t>Transmission Topology Optimization Software</a:t>
            </a:r>
          </a:p>
          <a:p>
            <a:pPr lvl="1"/>
            <a:r>
              <a:rPr lang="en-US" dirty="0"/>
              <a:t>Gas-Electric Co-Optimization (GECO)</a:t>
            </a:r>
          </a:p>
          <a:p>
            <a:pPr lvl="1"/>
            <a:r>
              <a:rPr lang="en-US" dirty="0"/>
              <a:t>Micro-</a:t>
            </a:r>
            <a:r>
              <a:rPr lang="en-US" dirty="0" err="1"/>
              <a:t>Synchrophasors</a:t>
            </a:r>
            <a:r>
              <a:rPr lang="en-US" dirty="0"/>
              <a:t> for Distribution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System Operator (DSO) Simulation Studio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1959"/>
            <a:ext cx="4572396" cy="3429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1910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5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System Operator (DSO) Simulation Studio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4572396" cy="3429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04" y="2578274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Topology Optimization Software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4572000" cy="3419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91" y="2429047"/>
            <a:ext cx="45670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8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ETWG update to WMS: ARPA-E, Emerging Tech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Topology Optimization Software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3" y="2590800"/>
            <a:ext cx="4572000" cy="3423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737" y="2590692"/>
            <a:ext cx="4470544" cy="33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270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Emerging Technologies Working Group update to the Wholesale Market Subcommittee</vt:lpstr>
      <vt:lpstr>ETWG update to WMS</vt:lpstr>
      <vt:lpstr>ETWG update to WMS: ERCOT Unregistered DG Report</vt:lpstr>
      <vt:lpstr>ETWG update to WMS: ERCOT Unregistered DG Report</vt:lpstr>
      <vt:lpstr>ETWG update to WMS: ARPA-E, Emerging Tech Research</vt:lpstr>
      <vt:lpstr>ETWG update to WMS: ARPA-E, Emerging Tech Research</vt:lpstr>
      <vt:lpstr>ETWG update to WMS: ARPA-E, Emerging Tech Research</vt:lpstr>
      <vt:lpstr>ETWG update to WMS: ARPA-E, Emerging Tech Research</vt:lpstr>
      <vt:lpstr>ETWG update to WMS: ARPA-E, Emerging Tech Research</vt:lpstr>
      <vt:lpstr>ETWG update to WMS: ARPA-E, Emerging Tech Research</vt:lpstr>
      <vt:lpstr>ETWG update to WMS: ARPA-E, Emerging Tech Research</vt:lpstr>
      <vt:lpstr>ETWG update to WMS: ARPA-E, Emerging Tech Research</vt:lpstr>
      <vt:lpstr>ETWG update to WMS: Other Business</vt:lpstr>
      <vt:lpstr>ETWG update to WMS: Next Meetings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Technologies Working Group Update to the WMS</dc:title>
  <dc:creator>Chad Blevins</dc:creator>
  <cp:keywords>ERCOT;ETWG</cp:keywords>
  <cp:lastModifiedBy>Barcuch, Chelsea</cp:lastModifiedBy>
  <cp:revision>120</cp:revision>
  <dcterms:created xsi:type="dcterms:W3CDTF">2006-08-16T00:00:00Z</dcterms:created>
  <dcterms:modified xsi:type="dcterms:W3CDTF">2017-01-11T14:43:07Z</dcterms:modified>
</cp:coreProperties>
</file>