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64" r:id="rId4"/>
    <p:sldId id="265" r:id="rId5"/>
    <p:sldId id="266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58" autoAdjust="0"/>
  </p:normalViewPr>
  <p:slideViewPr>
    <p:cSldViewPr snapToGrid="0">
      <p:cViewPr varScale="1">
        <p:scale>
          <a:sx n="95" d="100"/>
          <a:sy n="95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http://www.ercot.com/content/wcm/key_documents_lists/81127/PLWG_09-21-2016_updated.pptx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EBF40-29AD-49DE-ABFA-AE017831F2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11, 2017</a:t>
            </a:r>
          </a:p>
          <a:p>
            <a:endParaRPr lang="en-US" dirty="0"/>
          </a:p>
          <a:p>
            <a:r>
              <a:rPr lang="en-US" dirty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 fontScale="25000" lnSpcReduction="20000"/>
          </a:bodyPr>
          <a:lstStyle/>
          <a:p>
            <a:r>
              <a:rPr lang="en-US" sz="11600" dirty="0"/>
              <a:t>CDR December Update Released </a:t>
            </a:r>
          </a:p>
          <a:p>
            <a:pPr marL="0" indent="0">
              <a:buNone/>
            </a:pPr>
            <a:r>
              <a:rPr lang="en-US" sz="11600" dirty="0"/>
              <a:t>	http://www.ercot.com/gridinfo/resource </a:t>
            </a:r>
            <a:endParaRPr lang="en-US" sz="8400" dirty="0"/>
          </a:p>
          <a:p>
            <a:pPr lvl="2"/>
            <a:endParaRPr lang="en-US" sz="8000" dirty="0"/>
          </a:p>
          <a:p>
            <a:endParaRPr lang="en-US" sz="11200" dirty="0"/>
          </a:p>
          <a:p>
            <a:endParaRPr lang="en-US" sz="11200" dirty="0"/>
          </a:p>
          <a:p>
            <a:endParaRPr lang="en-US" sz="11200" dirty="0"/>
          </a:p>
          <a:p>
            <a:endParaRPr lang="en-US" sz="11200" dirty="0"/>
          </a:p>
          <a:p>
            <a:r>
              <a:rPr lang="en-US" sz="11200" dirty="0"/>
              <a:t>Nominations for new Chair</a:t>
            </a:r>
          </a:p>
          <a:p>
            <a:endParaRPr lang="en-US" sz="1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311254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Housekeeping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r>
              <a:rPr lang="en-US" sz="2000" dirty="0"/>
              <a:t>ERCOT will present findings at Jan 17 SAWG</a:t>
            </a:r>
          </a:p>
          <a:p>
            <a:endParaRPr lang="en-US" sz="2000" dirty="0"/>
          </a:p>
          <a:p>
            <a:r>
              <a:rPr lang="en-US" sz="2000" dirty="0"/>
              <a:t>WMS will be asked to opine soon after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861" y="519941"/>
            <a:ext cx="10515600" cy="1325563"/>
          </a:xfrm>
        </p:spPr>
        <p:txBody>
          <a:bodyPr/>
          <a:lstStyle/>
          <a:p>
            <a:r>
              <a:rPr lang="en-US" dirty="0"/>
              <a:t>LTLF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6687" y="2101206"/>
            <a:ext cx="3992217" cy="3999442"/>
          </a:xfrm>
        </p:spPr>
        <p:txBody>
          <a:bodyPr>
            <a:normAutofit/>
          </a:bodyPr>
          <a:lstStyle/>
          <a:p>
            <a:r>
              <a:rPr lang="en-US" sz="2000" dirty="0"/>
              <a:t>Primary increases in South Central and North Central</a:t>
            </a:r>
          </a:p>
          <a:p>
            <a:endParaRPr lang="en-US" sz="2000" dirty="0"/>
          </a:p>
          <a:p>
            <a:r>
              <a:rPr lang="en-US" sz="2000" dirty="0"/>
              <a:t>Increases consistent with observed model error in 2016 Peak Review (PLWG 9/21/16)</a:t>
            </a:r>
          </a:p>
          <a:p>
            <a:endParaRPr lang="en-US" sz="2000" dirty="0"/>
          </a:p>
          <a:p>
            <a:r>
              <a:rPr lang="en-US" sz="2000" dirty="0"/>
              <a:t>Freeport is the only bulk load addition modeled, consistent with 2016 LTLF; i.e. Lubbock and Rayburn not considered.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Content Placeholder 4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98174" y="598013"/>
            <a:ext cx="7146235" cy="53405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00908" y="5931371"/>
            <a:ext cx="5237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 – ERCOT LTLF Presentation to 11-17-16 SAWG</a:t>
            </a:r>
          </a:p>
        </p:txBody>
      </p:sp>
    </p:spTree>
    <p:extLst>
      <p:ext uri="{BB962C8B-B14F-4D97-AF65-F5344CB8AC3E}">
        <p14:creationId xmlns:p14="http://schemas.microsoft.com/office/powerpoint/2010/main" val="1789345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Conservative Estimate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6188423"/>
            <a:ext cx="5237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 – ERCOT LTLF Presentation to 11-17-16 SAWG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/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1154" y="725557"/>
            <a:ext cx="7407287" cy="540536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836" y="1881908"/>
            <a:ext cx="4661189" cy="3979141"/>
          </a:xfrm>
        </p:spPr>
        <p:txBody>
          <a:bodyPr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tabLst>
                <a:tab pos="1430338" algn="l"/>
                <a:tab pos="5888038" algn="dec"/>
              </a:tabLst>
            </a:pPr>
            <a:r>
              <a:rPr lang="en-US" sz="2000" dirty="0"/>
              <a:t>Does not include impacts from the NOIEs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430338" algn="l"/>
                <a:tab pos="5888038" algn="dec"/>
              </a:tabLst>
            </a:pPr>
            <a:r>
              <a:rPr lang="en-US" sz="2000" dirty="0"/>
              <a:t>Does not include the impacts from other non-transmission (distribution) premises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430338" algn="l"/>
                <a:tab pos="5888038" algn="dec"/>
              </a:tabLst>
            </a:pPr>
            <a:r>
              <a:rPr lang="en-US" sz="2000" dirty="0"/>
              <a:t>Both of the above have significant weather sensitive loads which makes the estimate of 4 CP more difficult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1430338" algn="l"/>
                <a:tab pos="5888038" algn="dec"/>
              </a:tabLst>
            </a:pPr>
            <a:r>
              <a:rPr lang="en-US" sz="2000" dirty="0"/>
              <a:t>Requires a different technique(s) to quantify their 4 CP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40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Meeting – January 17, 2017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20727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Expected Agenda Items</a:t>
            </a:r>
          </a:p>
          <a:p>
            <a:r>
              <a:rPr lang="en-US" dirty="0"/>
              <a:t>MIRTM Conclusions Review</a:t>
            </a:r>
          </a:p>
          <a:p>
            <a:r>
              <a:rPr lang="en-US" dirty="0"/>
              <a:t>Nominations for 2017-2020 Chair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16656</TotalTime>
  <Words>179</Words>
  <Application>Microsoft Office PowerPoint</Application>
  <PresentationFormat>Widescreen</PresentationFormat>
  <Paragraphs>60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SAWG Update to WMS</vt:lpstr>
      <vt:lpstr>Report Releases</vt:lpstr>
      <vt:lpstr>MIRTM – Update</vt:lpstr>
      <vt:lpstr>LTLF Increase</vt:lpstr>
      <vt:lpstr>Conservative Estimate </vt:lpstr>
      <vt:lpstr>Next Meeting – January 17, 2017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Barcuch, Chelsea</cp:lastModifiedBy>
  <cp:revision>121</cp:revision>
  <dcterms:created xsi:type="dcterms:W3CDTF">2014-06-25T14:47:16Z</dcterms:created>
  <dcterms:modified xsi:type="dcterms:W3CDTF">2017-01-11T14:44:40Z</dcterms:modified>
</cp:coreProperties>
</file>