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320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January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–December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01/03/17 – ERCOT renewed/replaced the naesb.ercot.com SSL digital certificate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600" kern="0" dirty="0" smtClean="0">
                <a:solidFill>
                  <a:srgbClr val="000000"/>
                </a:solidFill>
              </a:rPr>
              <a:t>No action is typically required of Market Participants for this type of certificate renewal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600" kern="0" dirty="0" smtClean="0">
                <a:solidFill>
                  <a:srgbClr val="000000"/>
                </a:solidFill>
              </a:rPr>
              <a:t>TXUE experienced errors which were resolved by downloading the new certificate and installing it into their trusted key store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600" kern="0" dirty="0" smtClean="0">
                <a:solidFill>
                  <a:srgbClr val="000000"/>
                </a:solidFill>
              </a:rPr>
              <a:t>No other issues </a:t>
            </a:r>
            <a:r>
              <a:rPr lang="en-US" sz="1600" kern="0" dirty="0" smtClean="0">
                <a:solidFill>
                  <a:srgbClr val="000000"/>
                </a:solidFill>
              </a:rPr>
              <a:t>were reported </a:t>
            </a:r>
            <a:r>
              <a:rPr lang="en-US" sz="1600" kern="0" dirty="0" smtClean="0">
                <a:solidFill>
                  <a:srgbClr val="000000"/>
                </a:solidFill>
              </a:rPr>
              <a:t>by Market Participants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600" kern="0" dirty="0" smtClean="0">
                <a:solidFill>
                  <a:srgbClr val="000000"/>
                </a:solidFill>
              </a:rPr>
              <a:t>ERCOT has traditionally sent Market Notices for this type of change, but failed to do so in this instance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600" kern="0" dirty="0" smtClean="0">
                <a:solidFill>
                  <a:srgbClr val="000000"/>
                </a:solidFill>
              </a:rPr>
              <a:t>For future changes of this type, ERCOT will ensure that a Market Notice is sent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914400" lvl="2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43889"/>
            <a:ext cx="8534400" cy="205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Words>126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51</cp:revision>
  <cp:lastPrinted>2016-01-21T20:53:15Z</cp:lastPrinted>
  <dcterms:created xsi:type="dcterms:W3CDTF">2016-01-21T15:20:31Z</dcterms:created>
  <dcterms:modified xsi:type="dcterms:W3CDTF">2017-01-07T00:17:21Z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