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  <p:sldMasterId id="2147483661" r:id="rId7"/>
  </p:sldMasterIdLst>
  <p:notesMasterIdLst>
    <p:notesMasterId r:id="rId13"/>
  </p:notesMasterIdLst>
  <p:handoutMasterIdLst>
    <p:handoutMasterId r:id="rId14"/>
  </p:handoutMasterIdLst>
  <p:sldIdLst>
    <p:sldId id="260" r:id="rId8"/>
    <p:sldId id="274" r:id="rId9"/>
    <p:sldId id="278" r:id="rId10"/>
    <p:sldId id="279" r:id="rId11"/>
    <p:sldId id="263" r:id="rId1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3AA2BEF-9DB8-4EE9-A732-6737C89D2D7B}">
          <p14:sldIdLst>
            <p14:sldId id="260"/>
            <p14:sldId id="274"/>
            <p14:sldId id="278"/>
            <p14:sldId id="279"/>
            <p14:sldId id="26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03" d="100"/>
          <a:sy n="103" d="100"/>
        </p:scale>
        <p:origin x="1248" y="11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1/6/2017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00905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3578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3022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85995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5908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413338"/>
            <a:ext cx="564603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Flight Testing Update</a:t>
            </a:r>
          </a:p>
          <a:p>
            <a:endParaRPr lang="en-US" dirty="0"/>
          </a:p>
          <a:p>
            <a:r>
              <a:rPr lang="en-US" dirty="0"/>
              <a:t>Paul Yockey</a:t>
            </a:r>
          </a:p>
          <a:p>
            <a:r>
              <a:rPr lang="en-US" dirty="0"/>
              <a:t>Flight Administrator</a:t>
            </a:r>
          </a:p>
          <a:p>
            <a:endParaRPr lang="en-US" dirty="0"/>
          </a:p>
          <a:p>
            <a:r>
              <a:rPr lang="en-US" dirty="0"/>
              <a:t>Retail Market Subcommittee</a:t>
            </a:r>
          </a:p>
          <a:p>
            <a:r>
              <a:rPr lang="en-US" dirty="0" smtClean="0"/>
              <a:t>01</a:t>
            </a:r>
            <a:r>
              <a:rPr lang="en-US" dirty="0" smtClean="0"/>
              <a:t>/10/2017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>
                <a:ea typeface="+mj-ea"/>
                <a:cs typeface="+mj-cs"/>
              </a:rPr>
              <a:t>Agenda</a:t>
            </a:r>
          </a:p>
          <a:p>
            <a:pPr marL="0" indent="0">
              <a:buNone/>
            </a:pPr>
            <a:endParaRPr lang="en-US" sz="2400" dirty="0" smtClean="0"/>
          </a:p>
          <a:p>
            <a:pPr>
              <a:lnSpc>
                <a:spcPct val="150000"/>
              </a:lnSpc>
            </a:pPr>
            <a:r>
              <a:rPr lang="en-US" sz="2400" dirty="0"/>
              <a:t>Flight </a:t>
            </a:r>
            <a:r>
              <a:rPr lang="en-US" sz="2400" dirty="0" smtClean="0"/>
              <a:t>0217 Schedule</a:t>
            </a:r>
            <a:endParaRPr lang="en-US" sz="2400" dirty="0"/>
          </a:p>
          <a:p>
            <a:pPr>
              <a:lnSpc>
                <a:spcPct val="150000"/>
              </a:lnSpc>
            </a:pPr>
            <a:r>
              <a:rPr lang="en-US" sz="2400" dirty="0"/>
              <a:t>Flight </a:t>
            </a:r>
            <a:r>
              <a:rPr lang="en-US" sz="2400" dirty="0" smtClean="0"/>
              <a:t>0217 </a:t>
            </a:r>
            <a:r>
              <a:rPr lang="en-US" sz="2400" dirty="0"/>
              <a:t>Adhoc </a:t>
            </a:r>
            <a:r>
              <a:rPr lang="en-US" sz="2400" dirty="0" smtClean="0"/>
              <a:t>Schedule</a:t>
            </a:r>
            <a:endParaRPr lang="en-US" sz="2400" dirty="0"/>
          </a:p>
          <a:p>
            <a:pPr>
              <a:lnSpc>
                <a:spcPct val="150000"/>
              </a:lnSpc>
            </a:pPr>
            <a:r>
              <a:rPr lang="en-US" sz="2400" dirty="0"/>
              <a:t>Questions</a:t>
            </a:r>
          </a:p>
        </p:txBody>
      </p:sp>
    </p:spTree>
    <p:extLst>
      <p:ext uri="{BB962C8B-B14F-4D97-AF65-F5344CB8AC3E}">
        <p14:creationId xmlns:p14="http://schemas.microsoft.com/office/powerpoint/2010/main" val="2500750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Flight </a:t>
            </a:r>
            <a:r>
              <a:rPr lang="en-US" dirty="0" smtClean="0"/>
              <a:t>0217 </a:t>
            </a:r>
            <a:r>
              <a:rPr lang="en-US" dirty="0"/>
              <a:t>Schedule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4325" y="1219200"/>
            <a:ext cx="8534400" cy="4876800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Flight </a:t>
            </a:r>
            <a:r>
              <a:rPr lang="en-US" sz="2000" dirty="0" smtClean="0">
                <a:solidFill>
                  <a:prstClr val="black"/>
                </a:solidFill>
              </a:rPr>
              <a:t>0217 </a:t>
            </a:r>
            <a:r>
              <a:rPr lang="en-US" sz="2000" dirty="0">
                <a:solidFill>
                  <a:prstClr val="black"/>
                </a:solidFill>
              </a:rPr>
              <a:t>signup </a:t>
            </a:r>
            <a:r>
              <a:rPr lang="en-US" sz="2000" dirty="0" smtClean="0">
                <a:solidFill>
                  <a:prstClr val="black"/>
                </a:solidFill>
              </a:rPr>
              <a:t>begins 01/11/17</a:t>
            </a:r>
            <a:endParaRPr lang="en-US" sz="2000" dirty="0">
              <a:solidFill>
                <a:prstClr val="black"/>
              </a:solidFill>
            </a:endParaRP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Flight </a:t>
            </a:r>
            <a:r>
              <a:rPr lang="en-US" sz="2000" dirty="0" smtClean="0">
                <a:solidFill>
                  <a:prstClr val="black"/>
                </a:solidFill>
              </a:rPr>
              <a:t>0217 </a:t>
            </a:r>
            <a:r>
              <a:rPr lang="en-US" sz="2000" dirty="0">
                <a:solidFill>
                  <a:prstClr val="black"/>
                </a:solidFill>
              </a:rPr>
              <a:t>signup deadline </a:t>
            </a:r>
            <a:r>
              <a:rPr lang="en-US" sz="2000" dirty="0">
                <a:solidFill>
                  <a:prstClr val="black"/>
                </a:solidFill>
              </a:rPr>
              <a:t>i</a:t>
            </a:r>
            <a:r>
              <a:rPr lang="en-US" sz="2000" dirty="0" smtClean="0">
                <a:solidFill>
                  <a:prstClr val="black"/>
                </a:solidFill>
              </a:rPr>
              <a:t>s 01/18/17 </a:t>
            </a:r>
            <a:r>
              <a:rPr lang="en-US" sz="2000" dirty="0">
                <a:solidFill>
                  <a:prstClr val="black"/>
                </a:solidFill>
              </a:rPr>
              <a:t>(Adhoc</a:t>
            </a:r>
            <a:r>
              <a:rPr lang="en-US" sz="2000" dirty="0" smtClean="0">
                <a:solidFill>
                  <a:prstClr val="black"/>
                </a:solidFill>
              </a:rPr>
              <a:t>, 02/24/17 </a:t>
            </a:r>
            <a:r>
              <a:rPr lang="en-US" sz="2000" dirty="0">
                <a:solidFill>
                  <a:prstClr val="black"/>
                </a:solidFill>
              </a:rPr>
              <a:t>for Current MPs Only, </a:t>
            </a:r>
            <a:r>
              <a:rPr lang="en-US" sz="2000" i="1" dirty="0">
                <a:solidFill>
                  <a:prstClr val="black"/>
                </a:solidFill>
              </a:rPr>
              <a:t>subject to Flight Administrator and TDSPs’ Approval</a:t>
            </a:r>
            <a:r>
              <a:rPr lang="en-US" sz="2000" dirty="0">
                <a:solidFill>
                  <a:prstClr val="black"/>
                </a:solidFill>
              </a:rPr>
              <a:t>)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Connectivity testing </a:t>
            </a:r>
            <a:r>
              <a:rPr lang="en-US" sz="2000" dirty="0" smtClean="0">
                <a:solidFill>
                  <a:prstClr val="black"/>
                </a:solidFill>
              </a:rPr>
              <a:t>begins 01/24/17</a:t>
            </a:r>
            <a:endParaRPr lang="en-US" sz="2000" dirty="0">
              <a:solidFill>
                <a:prstClr val="black"/>
              </a:solidFill>
            </a:endParaRP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Day 1 transactions </a:t>
            </a:r>
            <a:r>
              <a:rPr lang="en-US" sz="2000" dirty="0" smtClean="0">
                <a:solidFill>
                  <a:prstClr val="black"/>
                </a:solidFill>
              </a:rPr>
              <a:t>begin 02/13/17</a:t>
            </a:r>
            <a:endParaRPr lang="en-US" sz="2000" dirty="0">
              <a:solidFill>
                <a:prstClr val="black"/>
              </a:solidFill>
            </a:endParaRP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Flight </a:t>
            </a:r>
            <a:r>
              <a:rPr lang="en-US" sz="2000" dirty="0" smtClean="0">
                <a:solidFill>
                  <a:prstClr val="black"/>
                </a:solidFill>
              </a:rPr>
              <a:t>0217 is </a:t>
            </a:r>
            <a:r>
              <a:rPr lang="en-US" sz="2000" dirty="0" smtClean="0">
                <a:solidFill>
                  <a:prstClr val="black"/>
                </a:solidFill>
              </a:rPr>
              <a:t>scheduled to conclude </a:t>
            </a:r>
            <a:r>
              <a:rPr lang="en-US" sz="2000" dirty="0">
                <a:solidFill>
                  <a:prstClr val="black"/>
                </a:solidFill>
              </a:rPr>
              <a:t>on </a:t>
            </a:r>
            <a:r>
              <a:rPr lang="en-US" sz="2000" dirty="0" smtClean="0">
                <a:solidFill>
                  <a:prstClr val="black"/>
                </a:solidFill>
              </a:rPr>
              <a:t>02</a:t>
            </a:r>
            <a:r>
              <a:rPr lang="en-US" sz="2000" dirty="0" smtClean="0">
                <a:solidFill>
                  <a:prstClr val="black"/>
                </a:solidFill>
              </a:rPr>
              <a:t>/24/17 </a:t>
            </a:r>
            <a:r>
              <a:rPr lang="en-US" sz="2000" dirty="0">
                <a:solidFill>
                  <a:prstClr val="black"/>
                </a:solidFill>
              </a:rPr>
              <a:t>(Contingency/Adhoc Period until </a:t>
            </a:r>
            <a:r>
              <a:rPr lang="en-US" sz="2000" dirty="0" smtClean="0">
                <a:solidFill>
                  <a:prstClr val="black"/>
                </a:solidFill>
              </a:rPr>
              <a:t>04</a:t>
            </a:r>
            <a:r>
              <a:rPr lang="en-US" sz="2000" dirty="0" smtClean="0">
                <a:solidFill>
                  <a:prstClr val="black"/>
                </a:solidFill>
              </a:rPr>
              <a:t>/07/17)</a:t>
            </a:r>
            <a:endParaRPr lang="en-US" sz="2000" dirty="0" smtClean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Simulated (SIM) Dates </a:t>
            </a:r>
            <a:r>
              <a:rPr lang="en-US" sz="2000" dirty="0" smtClean="0">
                <a:solidFill>
                  <a:prstClr val="black"/>
                </a:solidFill>
              </a:rPr>
              <a:t>will not be </a:t>
            </a:r>
            <a:r>
              <a:rPr lang="en-US" sz="2000" dirty="0" smtClean="0">
                <a:solidFill>
                  <a:prstClr val="black"/>
                </a:solidFill>
              </a:rPr>
              <a:t>used in Flight </a:t>
            </a:r>
            <a:r>
              <a:rPr lang="en-US" sz="2000" dirty="0" smtClean="0">
                <a:solidFill>
                  <a:prstClr val="black"/>
                </a:solidFill>
              </a:rPr>
              <a:t>0217</a:t>
            </a:r>
            <a:endParaRPr lang="en-US" sz="2000" dirty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934200" y="6488668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01/10</a:t>
            </a:r>
            <a:r>
              <a:rPr lang="en-US" sz="900" dirty="0" smtClean="0"/>
              <a:t>/17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4374356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</a:t>
            </a:r>
            <a:r>
              <a:rPr lang="en-US" dirty="0" smtClean="0"/>
              <a:t>0217 </a:t>
            </a:r>
            <a:r>
              <a:rPr lang="en-US" dirty="0" smtClean="0"/>
              <a:t>Adhoc Schedule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8534400" cy="4319832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Adhoc </a:t>
            </a:r>
            <a:r>
              <a:rPr lang="en-US" sz="2000" dirty="0" smtClean="0"/>
              <a:t>signup deadline </a:t>
            </a:r>
            <a:r>
              <a:rPr lang="en-US" sz="2000" dirty="0"/>
              <a:t>i</a:t>
            </a:r>
            <a:r>
              <a:rPr lang="en-US" sz="2000" dirty="0" smtClean="0"/>
              <a:t>s </a:t>
            </a:r>
            <a:r>
              <a:rPr lang="en-US" sz="2000" dirty="0">
                <a:solidFill>
                  <a:prstClr val="black"/>
                </a:solidFill>
              </a:rPr>
              <a:t>02/24/17</a:t>
            </a:r>
            <a:endParaRPr lang="en-US" sz="2000" dirty="0" smtClean="0"/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 smtClean="0"/>
              <a:t>Adhoc connectivity testing begins </a:t>
            </a:r>
            <a:r>
              <a:rPr lang="en-US" sz="2000" dirty="0" smtClean="0">
                <a:solidFill>
                  <a:prstClr val="black"/>
                </a:solidFill>
              </a:rPr>
              <a:t>02/27/17</a:t>
            </a:r>
            <a:endParaRPr lang="en-US" sz="2000" dirty="0" smtClean="0"/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 smtClean="0"/>
              <a:t>Adhoc </a:t>
            </a:r>
            <a:r>
              <a:rPr lang="en-US" sz="2000" dirty="0" smtClean="0"/>
              <a:t>testing begins no later than </a:t>
            </a:r>
            <a:r>
              <a:rPr lang="en-US" sz="2000" dirty="0" smtClean="0"/>
              <a:t>03</a:t>
            </a:r>
            <a:r>
              <a:rPr lang="en-US" sz="2000" dirty="0" smtClean="0"/>
              <a:t>/24/17</a:t>
            </a:r>
            <a:endParaRPr lang="en-US" sz="2000" dirty="0"/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 smtClean="0">
                <a:solidFill>
                  <a:prstClr val="black"/>
                </a:solidFill>
              </a:rPr>
              <a:t>All scripts to be completed by </a:t>
            </a:r>
            <a:r>
              <a:rPr lang="en-US" sz="2000" dirty="0">
                <a:solidFill>
                  <a:prstClr val="black"/>
                </a:solidFill>
              </a:rPr>
              <a:t>04/07/17</a:t>
            </a:r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781800" y="6488668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01/10/17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226352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 smtClean="0"/>
              <a:t>Flight </a:t>
            </a:r>
            <a:r>
              <a:rPr lang="en-US" dirty="0" smtClean="0"/>
              <a:t>0217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</p:spPr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6000" dirty="0" smtClean="0"/>
              <a:t>Questions?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01/10/17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410877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schemas.microsoft.com/office/infopath/2007/PartnerControls"/>
    <ds:schemaRef ds:uri="http://purl.org/dc/elements/1.1/"/>
    <ds:schemaRef ds:uri="http://purl.org/dc/dcmitype/"/>
    <ds:schemaRef ds:uri="http://purl.org/dc/terms/"/>
    <ds:schemaRef ds:uri="http://schemas.microsoft.com/office/2006/documentManagement/types"/>
    <ds:schemaRef ds:uri="c34af464-7aa1-4edd-9be4-83dffc1cb926"/>
    <ds:schemaRef ds:uri="http://schemas.microsoft.com/office/2006/metadata/propertie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2332</TotalTime>
  <Words>138</Words>
  <Application>Microsoft Office PowerPoint</Application>
  <PresentationFormat>On-screen Show (4:3)</PresentationFormat>
  <Paragraphs>41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1_Custom Design</vt:lpstr>
      <vt:lpstr>Office Theme</vt:lpstr>
      <vt:lpstr>Custom Design</vt:lpstr>
      <vt:lpstr>2_Custom Design</vt:lpstr>
      <vt:lpstr>PowerPoint Presentation</vt:lpstr>
      <vt:lpstr>PowerPoint Presentation</vt:lpstr>
      <vt:lpstr>Flight 0217 Schedule</vt:lpstr>
      <vt:lpstr>Flight 0217 Adhoc Schedule</vt:lpstr>
      <vt:lpstr>Flight 0217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Yockey, Paul</cp:lastModifiedBy>
  <cp:revision>55</cp:revision>
  <cp:lastPrinted>2016-01-21T20:53:15Z</cp:lastPrinted>
  <dcterms:created xsi:type="dcterms:W3CDTF">2016-01-21T15:20:31Z</dcterms:created>
  <dcterms:modified xsi:type="dcterms:W3CDTF">2017-01-06T16:40:31Z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