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1320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January 2017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–December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December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 smtClean="0">
                <a:solidFill>
                  <a:srgbClr val="000000"/>
                </a:solidFill>
              </a:rPr>
              <a:t>01/03/17 – ERCOT renewed/replaced the naesb.ercot.com SSL digital certificate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600" kern="0" dirty="0" smtClean="0">
                <a:solidFill>
                  <a:srgbClr val="000000"/>
                </a:solidFill>
              </a:rPr>
              <a:t>No action is typically required of Market Participants for this type of certificate renewal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600" kern="0" dirty="0" smtClean="0">
                <a:solidFill>
                  <a:srgbClr val="000000"/>
                </a:solidFill>
              </a:rPr>
              <a:t>TXUE experienced errors which were resolved by downloading the new certificate and installing it into their trusted key store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600" kern="0" dirty="0" smtClean="0">
                <a:solidFill>
                  <a:srgbClr val="000000"/>
                </a:solidFill>
              </a:rPr>
              <a:t>No other issues </a:t>
            </a:r>
            <a:r>
              <a:rPr lang="en-US" sz="1600" kern="0" dirty="0" smtClean="0">
                <a:solidFill>
                  <a:srgbClr val="000000"/>
                </a:solidFill>
              </a:rPr>
              <a:t>were reported </a:t>
            </a:r>
            <a:r>
              <a:rPr lang="en-US" sz="1600" kern="0" dirty="0" smtClean="0">
                <a:solidFill>
                  <a:srgbClr val="000000"/>
                </a:solidFill>
              </a:rPr>
              <a:t>by Market Participants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600" kern="0" dirty="0" smtClean="0">
                <a:solidFill>
                  <a:srgbClr val="000000"/>
                </a:solidFill>
              </a:rPr>
              <a:t>ERCOT has traditionally sent Market Notices for this type of change, but failed to do so in this instance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600" kern="0" dirty="0" smtClean="0">
                <a:solidFill>
                  <a:srgbClr val="000000"/>
                </a:solidFill>
              </a:rPr>
              <a:t>For future changes of this type, ERCOT will ensure that a Market Notice is sent</a:t>
            </a:r>
            <a:endParaRPr lang="en-US" sz="1600" kern="0" dirty="0">
              <a:solidFill>
                <a:srgbClr val="000000"/>
              </a:solidFill>
            </a:endParaRPr>
          </a:p>
          <a:p>
            <a:pPr marL="914400" lvl="2" indent="0" eaLnBrk="0" fontAlgn="base" hangingPunct="0">
              <a:spcAft>
                <a:spcPct val="0"/>
              </a:spcAft>
              <a:buNone/>
            </a:pPr>
            <a:endParaRPr lang="en-US" sz="1600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643889"/>
            <a:ext cx="8534400" cy="2055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schemas.microsoft.com/office/2006/metadata/properties"/>
    <ds:schemaRef ds:uri="http://purl.org/dc/terms/"/>
    <ds:schemaRef ds:uri="http://purl.org/dc/elements/1.1/"/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444</TotalTime>
  <Words>126</Words>
  <Application>Microsoft Office PowerPoint</Application>
  <PresentationFormat>On-screen Show (4:3)</PresentationFormat>
  <Paragraphs>25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Arial Black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51</cp:revision>
  <cp:lastPrinted>2016-01-21T20:53:15Z</cp:lastPrinted>
  <dcterms:created xsi:type="dcterms:W3CDTF">2016-01-21T15:20:31Z</dcterms:created>
  <dcterms:modified xsi:type="dcterms:W3CDTF">2017-01-07T00:17:21Z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