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3"/>
  </p:notesMasterIdLst>
  <p:handoutMasterIdLst>
    <p:handoutMasterId r:id="rId14"/>
  </p:handoutMasterIdLst>
  <p:sldIdLst>
    <p:sldId id="260" r:id="rId8"/>
    <p:sldId id="274" r:id="rId9"/>
    <p:sldId id="278" r:id="rId10"/>
    <p:sldId id="279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8"/>
            <p14:sldId id="279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24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90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01</a:t>
            </a:r>
            <a:r>
              <a:rPr lang="en-US" dirty="0" smtClean="0"/>
              <a:t>/10/2017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</a:t>
            </a:r>
            <a:r>
              <a:rPr lang="en-US" sz="2400" dirty="0" smtClean="0"/>
              <a:t>0217 Schedule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Flight </a:t>
            </a:r>
            <a:r>
              <a:rPr lang="en-US" sz="2400" dirty="0" smtClean="0"/>
              <a:t>0217 </a:t>
            </a:r>
            <a:r>
              <a:rPr lang="en-US" sz="2400" dirty="0"/>
              <a:t>Adhoc </a:t>
            </a:r>
            <a:r>
              <a:rPr lang="en-US" sz="2400" dirty="0" smtClean="0"/>
              <a:t>Schedule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0217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begins 01/11/17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0217 </a:t>
            </a:r>
            <a:r>
              <a:rPr lang="en-US" sz="2000" dirty="0">
                <a:solidFill>
                  <a:prstClr val="black"/>
                </a:solidFill>
              </a:rPr>
              <a:t>signup deadline </a:t>
            </a:r>
            <a:r>
              <a:rPr lang="en-US" sz="2000" dirty="0">
                <a:solidFill>
                  <a:prstClr val="black"/>
                </a:solidFill>
              </a:rPr>
              <a:t>i</a:t>
            </a:r>
            <a:r>
              <a:rPr lang="en-US" sz="2000" dirty="0" smtClean="0">
                <a:solidFill>
                  <a:prstClr val="black"/>
                </a:solidFill>
              </a:rPr>
              <a:t>s 01/18/17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02/24/17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begins 01/24/17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02/13/17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0217 is </a:t>
            </a:r>
            <a:r>
              <a:rPr lang="en-US" sz="2000" dirty="0" smtClean="0">
                <a:solidFill>
                  <a:prstClr val="black"/>
                </a:solidFill>
              </a:rPr>
              <a:t>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/24/17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04</a:t>
            </a:r>
            <a:r>
              <a:rPr lang="en-US" sz="2000" dirty="0" smtClean="0">
                <a:solidFill>
                  <a:prstClr val="black"/>
                </a:solidFill>
              </a:rPr>
              <a:t>/07/17)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Simulated (SIM) Dates </a:t>
            </a:r>
            <a:r>
              <a:rPr lang="en-US" sz="2000" dirty="0" smtClean="0">
                <a:solidFill>
                  <a:prstClr val="black"/>
                </a:solidFill>
              </a:rPr>
              <a:t>will not be </a:t>
            </a:r>
            <a:r>
              <a:rPr lang="en-US" sz="2000" dirty="0" smtClean="0">
                <a:solidFill>
                  <a:prstClr val="black"/>
                </a:solidFill>
              </a:rPr>
              <a:t>used in Flight </a:t>
            </a:r>
            <a:r>
              <a:rPr lang="en-US" sz="2000" dirty="0" smtClean="0">
                <a:solidFill>
                  <a:prstClr val="black"/>
                </a:solidFill>
              </a:rPr>
              <a:t>0217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01/10</a:t>
            </a:r>
            <a:r>
              <a:rPr lang="en-US" sz="900" dirty="0" smtClean="0"/>
              <a:t>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743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</a:t>
            </a:r>
            <a:r>
              <a:rPr lang="en-US" dirty="0" smtClean="0"/>
              <a:t>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</a:t>
            </a:r>
            <a:r>
              <a:rPr lang="en-US" sz="2000" dirty="0" smtClean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</a:t>
            </a:r>
            <a:r>
              <a:rPr lang="en-US" sz="2000" dirty="0">
                <a:solidFill>
                  <a:prstClr val="black"/>
                </a:solidFill>
              </a:rPr>
              <a:t>02/24/17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connectivity testing begins </a:t>
            </a:r>
            <a:r>
              <a:rPr lang="en-US" sz="2000" dirty="0" smtClean="0">
                <a:solidFill>
                  <a:prstClr val="black"/>
                </a:solidFill>
              </a:rPr>
              <a:t>02/27/17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</a:t>
            </a:r>
            <a:r>
              <a:rPr lang="en-US" sz="2000" dirty="0" smtClean="0"/>
              <a:t>testing begins no later than </a:t>
            </a:r>
            <a:r>
              <a:rPr lang="en-US" sz="2000" dirty="0" smtClean="0"/>
              <a:t>03</a:t>
            </a:r>
            <a:r>
              <a:rPr lang="en-US" sz="2000" dirty="0" smtClean="0"/>
              <a:t>/24/17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>
                <a:solidFill>
                  <a:prstClr val="black"/>
                </a:solidFill>
              </a:rPr>
              <a:t>04/07/17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6488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263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 </a:t>
            </a:r>
            <a:r>
              <a:rPr lang="en-US" dirty="0" smtClean="0"/>
              <a:t>0217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01/10/17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</TotalTime>
  <Words>138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0217 Schedule</vt:lpstr>
      <vt:lpstr>Flight 0217 Adhoc Schedule</vt:lpstr>
      <vt:lpstr>Flight 0217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55</cp:revision>
  <cp:lastPrinted>2016-01-21T20:53:15Z</cp:lastPrinted>
  <dcterms:created xsi:type="dcterms:W3CDTF">2016-01-21T15:20:31Z</dcterms:created>
  <dcterms:modified xsi:type="dcterms:W3CDTF">2017-01-06T16:40:31Z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