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70" r:id="rId3"/>
    <p:sldId id="264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3D7E3-B8C8-41BC-B734-02B348E15B7E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1D27-1E10-48FF-9173-A772E3F2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4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2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6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3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219075"/>
            <a:ext cx="11572875" cy="65024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8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295275" y="133350"/>
            <a:ext cx="11572875" cy="6588125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38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0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295275" y="123825"/>
            <a:ext cx="11572875" cy="65976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ounded Rectangle 4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12,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80392"/>
            <a:ext cx="10688515" cy="4796571"/>
          </a:xfrm>
        </p:spPr>
        <p:txBody>
          <a:bodyPr>
            <a:noAutofit/>
          </a:bodyPr>
          <a:lstStyle/>
          <a:p>
            <a:r>
              <a:rPr lang="en-US" sz="3200" dirty="0"/>
              <a:t>Stability Issues Identified during FIS Process/Impact on Generic Transmission Constraints</a:t>
            </a:r>
          </a:p>
          <a:p>
            <a:pPr lvl="1"/>
            <a:r>
              <a:rPr lang="en-US" sz="2800" dirty="0" smtClean="0"/>
              <a:t>Submitted the following PGGRs and NPRR</a:t>
            </a:r>
          </a:p>
          <a:p>
            <a:pPr lvl="2"/>
            <a:r>
              <a:rPr lang="en-US" sz="2400" dirty="0"/>
              <a:t>PGRR052 – Stability Assessment for Interconnecting Generation (Consensus)</a:t>
            </a:r>
          </a:p>
          <a:p>
            <a:pPr lvl="2"/>
            <a:r>
              <a:rPr lang="en-US" sz="2400" dirty="0" smtClean="0"/>
              <a:t>PGRR053 </a:t>
            </a:r>
            <a:r>
              <a:rPr lang="en-US" sz="2400" dirty="0"/>
              <a:t>– Addition of Proposed All-Inclusive Generation Resources to the Planning Models (Consensus)</a:t>
            </a:r>
          </a:p>
          <a:p>
            <a:pPr lvl="2"/>
            <a:r>
              <a:rPr lang="en-US" sz="2400" dirty="0" smtClean="0"/>
              <a:t>PGRR054 </a:t>
            </a:r>
            <a:r>
              <a:rPr lang="en-US" sz="2400" dirty="0"/>
              <a:t>– Stability Limits in the Full Interconnect Study (Consensus)</a:t>
            </a:r>
          </a:p>
          <a:p>
            <a:pPr lvl="2"/>
            <a:r>
              <a:rPr lang="en-US" sz="2400" dirty="0" smtClean="0"/>
              <a:t>NPRR809 -- </a:t>
            </a:r>
            <a:r>
              <a:rPr lang="en-US" sz="2400" dirty="0"/>
              <a:t>GTC or GTL for New Generation </a:t>
            </a:r>
            <a:r>
              <a:rPr lang="en-US" sz="2400" dirty="0" smtClean="0"/>
              <a:t>Interconnection (Referred to ROS and WMS by PRS)</a:t>
            </a:r>
            <a:endParaRPr lang="en-US" sz="2200" dirty="0" smtClean="0"/>
          </a:p>
          <a:p>
            <a:pPr lvl="1"/>
            <a:r>
              <a:rPr lang="en-US" sz="2800" dirty="0" smtClean="0"/>
              <a:t>No additional action items planned at this time.</a:t>
            </a:r>
            <a:endParaRPr lang="en-US" sz="2800" dirty="0"/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10/6/2016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PGRRs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1"/>
            <a:ext cx="10515600" cy="4805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Stability Issues Identified during FIS Process/Impact on Generic Transmission Constraints</a:t>
            </a:r>
            <a:endParaRPr lang="en-US" sz="3200" dirty="0" smtClean="0"/>
          </a:p>
          <a:p>
            <a:pPr lvl="1"/>
            <a:r>
              <a:rPr lang="en-US" sz="2800" dirty="0" smtClean="0"/>
              <a:t>PGRR052 </a:t>
            </a:r>
            <a:r>
              <a:rPr lang="en-US" sz="2800" dirty="0"/>
              <a:t>– Stability Assessment for Interconnecting </a:t>
            </a:r>
            <a:r>
              <a:rPr lang="en-US" sz="2800" dirty="0" smtClean="0"/>
              <a:t>Generation (Consensus)</a:t>
            </a:r>
          </a:p>
          <a:p>
            <a:pPr lvl="2"/>
            <a:r>
              <a:rPr lang="en-US" sz="2400" dirty="0" smtClean="0"/>
              <a:t>Sent to ROS for Vote.</a:t>
            </a:r>
          </a:p>
          <a:p>
            <a:pPr lvl="1"/>
            <a:r>
              <a:rPr lang="en-US" sz="2800" dirty="0" smtClean="0"/>
              <a:t>PGRR053 </a:t>
            </a:r>
            <a:r>
              <a:rPr lang="en-US" sz="2800" dirty="0"/>
              <a:t>– Addition of Proposed All-Inclusive Generation Resources to the Planning </a:t>
            </a:r>
            <a:r>
              <a:rPr lang="en-US" sz="2800" dirty="0" smtClean="0"/>
              <a:t>Models (Consensus)</a:t>
            </a:r>
          </a:p>
          <a:p>
            <a:pPr lvl="2"/>
            <a:r>
              <a:rPr lang="en-US" sz="2400" dirty="0" smtClean="0"/>
              <a:t>Sent to ROS for Vote.</a:t>
            </a:r>
          </a:p>
          <a:p>
            <a:pPr lvl="1"/>
            <a:r>
              <a:rPr lang="en-US" sz="2800" dirty="0" smtClean="0"/>
              <a:t>PGRR054 – Stability Limits in the Full Interconnect Study (Consensus)</a:t>
            </a:r>
          </a:p>
          <a:p>
            <a:pPr lvl="2"/>
            <a:r>
              <a:rPr lang="en-US" sz="2400" dirty="0" smtClean="0"/>
              <a:t>IA pending </a:t>
            </a:r>
            <a:r>
              <a:rPr lang="en-US" sz="2400" dirty="0" smtClean="0"/>
              <a:t>– Implementation is dependent on </a:t>
            </a:r>
            <a:r>
              <a:rPr lang="en-US" sz="2400" dirty="0"/>
              <a:t>companion </a:t>
            </a:r>
            <a:r>
              <a:rPr lang="en-US" sz="2400" dirty="0" smtClean="0"/>
              <a:t>PGRR052 </a:t>
            </a:r>
            <a:r>
              <a:rPr lang="en-US" sz="2400" dirty="0"/>
              <a:t>and NPRR809, GTC or GTL for New Generation </a:t>
            </a:r>
            <a:r>
              <a:rPr lang="en-US" sz="2400" dirty="0" smtClean="0"/>
              <a:t>Interconnection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179</Words>
  <Application>Microsoft Office PowerPoint</Application>
  <PresentationFormat>Widescreen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PLWG Report to ROS</vt:lpstr>
      <vt:lpstr>ROS Assignments</vt:lpstr>
      <vt:lpstr>Active PGRRs</vt:lpstr>
      <vt:lpstr>the end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Charles DeWitt</dc:creator>
  <cp:lastModifiedBy>Charles DeWitt</cp:lastModifiedBy>
  <cp:revision>40</cp:revision>
  <dcterms:created xsi:type="dcterms:W3CDTF">2016-08-31T14:31:10Z</dcterms:created>
  <dcterms:modified xsi:type="dcterms:W3CDTF">2017-01-04T21:53:31Z</dcterms:modified>
</cp:coreProperties>
</file>