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64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0392"/>
            <a:ext cx="10688515" cy="4796571"/>
          </a:xfrm>
        </p:spPr>
        <p:txBody>
          <a:bodyPr>
            <a:noAutofit/>
          </a:bodyPr>
          <a:lstStyle/>
          <a:p>
            <a:r>
              <a:rPr lang="en-US" sz="3200" dirty="0"/>
              <a:t>Stability Issues Identified during FIS Process/Impact on Generic Transmission Constraints</a:t>
            </a:r>
          </a:p>
          <a:p>
            <a:pPr lvl="1"/>
            <a:r>
              <a:rPr lang="en-US" sz="2800" dirty="0" smtClean="0"/>
              <a:t>Submitted the following PGGRs and NPRR</a:t>
            </a:r>
          </a:p>
          <a:p>
            <a:pPr lvl="2"/>
            <a:r>
              <a:rPr lang="en-US" sz="2400" dirty="0"/>
              <a:t>PGRR052 – Stability Assessment for Interconnecting Generation (Consensus)</a:t>
            </a:r>
          </a:p>
          <a:p>
            <a:pPr lvl="2"/>
            <a:r>
              <a:rPr lang="en-US" sz="2400" dirty="0" smtClean="0"/>
              <a:t>PGRR053 </a:t>
            </a:r>
            <a:r>
              <a:rPr lang="en-US" sz="2400" dirty="0"/>
              <a:t>– Addition of Proposed All-Inclusive Generation Resources to the Planning Models (Consensus)</a:t>
            </a:r>
          </a:p>
          <a:p>
            <a:pPr lvl="2"/>
            <a:r>
              <a:rPr lang="en-US" sz="2400" dirty="0" smtClean="0"/>
              <a:t>PGRR054 </a:t>
            </a:r>
            <a:r>
              <a:rPr lang="en-US" sz="2400" dirty="0"/>
              <a:t>– Stability Limits in the Full Interconnect Study (Consensus)</a:t>
            </a:r>
          </a:p>
          <a:p>
            <a:pPr lvl="2"/>
            <a:r>
              <a:rPr lang="en-US" sz="2400" dirty="0" smtClean="0"/>
              <a:t>NPRR809 -- </a:t>
            </a:r>
            <a:r>
              <a:rPr lang="en-US" sz="2400" dirty="0"/>
              <a:t>GTC or GTL for New Generation </a:t>
            </a:r>
            <a:r>
              <a:rPr lang="en-US" sz="2400" dirty="0" smtClean="0"/>
              <a:t>Interconnection (Referred to ROS and WMS by PRS)</a:t>
            </a:r>
            <a:endParaRPr lang="en-US" sz="2200" dirty="0" smtClean="0"/>
          </a:p>
          <a:p>
            <a:pPr lvl="1"/>
            <a:r>
              <a:rPr lang="en-US" sz="2800" dirty="0" smtClean="0"/>
              <a:t>No additional action items planned at this time.</a:t>
            </a:r>
            <a:endParaRPr lang="en-US" sz="2800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PGRRs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805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Stability Issues Identified during FIS Process/Impact on Generic Transmission Constraints</a:t>
            </a:r>
            <a:endParaRPr lang="en-US" sz="3200" dirty="0" smtClean="0"/>
          </a:p>
          <a:p>
            <a:pPr lvl="1"/>
            <a:r>
              <a:rPr lang="en-US" sz="2800" dirty="0" smtClean="0"/>
              <a:t>PGRR052 </a:t>
            </a:r>
            <a:r>
              <a:rPr lang="en-US" sz="2800" dirty="0"/>
              <a:t>– Stability Assessment for Interconnecting </a:t>
            </a:r>
            <a:r>
              <a:rPr lang="en-US" sz="2800" dirty="0" smtClean="0"/>
              <a:t>Generation (Consensus)</a:t>
            </a:r>
          </a:p>
          <a:p>
            <a:pPr lvl="2"/>
            <a:r>
              <a:rPr lang="en-US" sz="2400" dirty="0" smtClean="0"/>
              <a:t>Sent to ROS for Vote.</a:t>
            </a:r>
          </a:p>
          <a:p>
            <a:pPr lvl="1"/>
            <a:r>
              <a:rPr lang="en-US" sz="2800" dirty="0" smtClean="0"/>
              <a:t>PGRR053 </a:t>
            </a:r>
            <a:r>
              <a:rPr lang="en-US" sz="2800" dirty="0"/>
              <a:t>– Addition of Proposed All-Inclusive Generation Resources to the Planning </a:t>
            </a:r>
            <a:r>
              <a:rPr lang="en-US" sz="2800" dirty="0" smtClean="0"/>
              <a:t>Models (Consensus)</a:t>
            </a:r>
          </a:p>
          <a:p>
            <a:pPr lvl="2"/>
            <a:r>
              <a:rPr lang="en-US" sz="2400" dirty="0" smtClean="0"/>
              <a:t>Sent to ROS for Vote.</a:t>
            </a:r>
          </a:p>
          <a:p>
            <a:pPr lvl="1"/>
            <a:r>
              <a:rPr lang="en-US" sz="2800" dirty="0" smtClean="0"/>
              <a:t>PGRR054 – Stability Limits in the Full Interconnect Study (Consensus)</a:t>
            </a:r>
          </a:p>
          <a:p>
            <a:pPr lvl="2"/>
            <a:r>
              <a:rPr lang="en-US" sz="2400" dirty="0" smtClean="0"/>
              <a:t>IA pending </a:t>
            </a:r>
            <a:r>
              <a:rPr lang="en-US" sz="2400" dirty="0" smtClean="0"/>
              <a:t>– Implementation is dependent on </a:t>
            </a:r>
            <a:r>
              <a:rPr lang="en-US" sz="2400" dirty="0"/>
              <a:t>companion </a:t>
            </a:r>
            <a:r>
              <a:rPr lang="en-US" sz="2400" dirty="0" smtClean="0"/>
              <a:t>PGRR052 </a:t>
            </a:r>
            <a:r>
              <a:rPr lang="en-US" sz="2400" dirty="0"/>
              <a:t>and NPRR809, GTC or GTL for New Generation </a:t>
            </a:r>
            <a:r>
              <a:rPr lang="en-US" sz="2400" dirty="0" smtClean="0"/>
              <a:t>Interconnection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179</Words>
  <Application>Microsoft Office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PLWG Report to ROS</vt:lpstr>
      <vt:lpstr>ROS Assignments</vt:lpstr>
      <vt:lpstr>Active PGRRs</vt:lpstr>
      <vt:lpstr>the end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Charles DeWitt</cp:lastModifiedBy>
  <cp:revision>40</cp:revision>
  <dcterms:created xsi:type="dcterms:W3CDTF">2016-08-31T14:31:10Z</dcterms:created>
  <dcterms:modified xsi:type="dcterms:W3CDTF">2017-01-04T21:53:31Z</dcterms:modified>
</cp:coreProperties>
</file>