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7691/09.__Item_4_CWG_2016_0921_NPRR800_Overview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1/11/2017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ERCOT Collateral Document Review: Letter of Credit Standard Form</a:t>
            </a:r>
          </a:p>
          <a:p>
            <a:pPr lvl="1"/>
            <a:r>
              <a:rPr lang="en-US" dirty="0" smtClean="0"/>
              <a:t>Automatic reinstatement  of original LC amount if drawn down - removed</a:t>
            </a:r>
          </a:p>
          <a:p>
            <a:pPr lvl="1"/>
            <a:r>
              <a:rPr lang="en-US" dirty="0" smtClean="0"/>
              <a:t>5 day cure period for bank downgrade - proposed but not accepted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NPRR800 </a:t>
            </a:r>
            <a:r>
              <a:rPr lang="en-US" dirty="0"/>
              <a:t>Revisions to Credit Exposure Calculations to Use Electricity Futures Market </a:t>
            </a:r>
            <a:r>
              <a:rPr lang="en-US" dirty="0" smtClean="0"/>
              <a:t>Prices</a:t>
            </a:r>
          </a:p>
          <a:p>
            <a:pPr lvl="1"/>
            <a:r>
              <a:rPr lang="en-US" dirty="0" smtClean="0"/>
              <a:t>ERCOT provided an overview of this NPRR at the November 2016 WMS meeting:</a:t>
            </a:r>
          </a:p>
          <a:p>
            <a:pPr lvl="2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://www.ercot.com/content/wcm/key_documents_lists/77691/09.__</a:t>
            </a:r>
            <a:r>
              <a:rPr lang="en-US" dirty="0" smtClean="0">
                <a:hlinkClick r:id="rId2"/>
              </a:rPr>
              <a:t>Item_4_CWG_2016_0921_NPRR800_Overview.pptx</a:t>
            </a:r>
            <a:endParaRPr lang="en-US" dirty="0" smtClean="0"/>
          </a:p>
          <a:p>
            <a:pPr lvl="1"/>
            <a:r>
              <a:rPr lang="en-US" dirty="0" smtClean="0"/>
              <a:t>Seeking WMS endorsement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Seasonal Adjustment Factor Preview for Summer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69702"/>
              </p:ext>
            </p:extLst>
          </p:nvPr>
        </p:nvGraphicFramePr>
        <p:xfrm>
          <a:off x="1752601" y="2514600"/>
          <a:ext cx="5638799" cy="2209801"/>
        </p:xfrm>
        <a:graphic>
          <a:graphicData uri="http://schemas.openxmlformats.org/drawingml/2006/table">
            <a:tbl>
              <a:tblPr/>
              <a:tblGrid>
                <a:gridCol w="1071407"/>
                <a:gridCol w="667890"/>
                <a:gridCol w="737462"/>
                <a:gridCol w="765290"/>
                <a:gridCol w="1196636"/>
                <a:gridCol w="1200114"/>
              </a:tblGrid>
              <a:tr h="94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Calculated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Proposed by CWG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1-Jul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1-Aug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1-Sep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154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Suzy Clifton </cp:lastModifiedBy>
  <cp:revision>109</cp:revision>
  <dcterms:created xsi:type="dcterms:W3CDTF">2006-08-16T00:00:00Z</dcterms:created>
  <dcterms:modified xsi:type="dcterms:W3CDTF">2017-01-05T20:21:40Z</dcterms:modified>
</cp:coreProperties>
</file>