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11/08/16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11/09/16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11/10/16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11/10/16 </a:t>
            </a:r>
            <a:r>
              <a:rPr lang="en-US" sz="1600" dirty="0"/>
              <a:t>– </a:t>
            </a:r>
            <a:r>
              <a:rPr lang="en-US" sz="1600" dirty="0" smtClean="0"/>
              <a:t>11/14/16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After </a:t>
            </a:r>
            <a:r>
              <a:rPr lang="en-US" sz="1600" dirty="0"/>
              <a:t>a scheduled Site Failover on 11/10/16, 867_03 data was not being loaded into the Settlement </a:t>
            </a:r>
            <a:r>
              <a:rPr lang="en-US" sz="1600" dirty="0" smtClean="0"/>
              <a:t>system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867_03 data was manually loaded on 11/14/16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By </a:t>
            </a:r>
            <a:r>
              <a:rPr lang="en-US" sz="1600" dirty="0"/>
              <a:t>11/14/16 @ 1:10 pm all 867_03 data from </a:t>
            </a:r>
            <a:r>
              <a:rPr lang="en-US" sz="1600" dirty="0" smtClean="0"/>
              <a:t>11/10/16 </a:t>
            </a:r>
            <a:r>
              <a:rPr lang="en-US" sz="1600" dirty="0"/>
              <a:t>– </a:t>
            </a:r>
            <a:r>
              <a:rPr lang="en-US" sz="1600" dirty="0" smtClean="0"/>
              <a:t>11/13/16 </a:t>
            </a:r>
            <a:r>
              <a:rPr lang="en-US" sz="1600" dirty="0"/>
              <a:t>was loaded into the appropriate ERCOT systems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119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69</cp:revision>
  <cp:lastPrinted>2016-01-21T20:53:15Z</cp:lastPrinted>
  <dcterms:created xsi:type="dcterms:W3CDTF">2016-01-21T15:20:31Z</dcterms:created>
  <dcterms:modified xsi:type="dcterms:W3CDTF">2016-12-06T23:29:28Z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