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1320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December </a:t>
            </a:r>
            <a:r>
              <a:rPr lang="en-US" b="1" dirty="0" smtClean="0">
                <a:solidFill>
                  <a:srgbClr val="000000"/>
                </a:solidFill>
              </a:rPr>
              <a:t>2016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</a:t>
            </a:r>
            <a:r>
              <a:rPr lang="en-US" sz="1600" b="1" kern="0" dirty="0" smtClean="0">
                <a:solidFill>
                  <a:srgbClr val="000000"/>
                </a:solidFill>
              </a:rPr>
              <a:t>November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November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11/13/16 </a:t>
            </a:r>
            <a:r>
              <a:rPr lang="en-US" sz="1600" dirty="0"/>
              <a:t>– Planned Maintenance </a:t>
            </a:r>
            <a:r>
              <a:rPr lang="en-US" sz="1600" dirty="0" smtClean="0"/>
              <a:t>(Site </a:t>
            </a:r>
            <a:r>
              <a:rPr lang="en-US" sz="1600" dirty="0"/>
              <a:t>Failover – Retail Processing, </a:t>
            </a:r>
            <a:r>
              <a:rPr lang="en-US" sz="1600" dirty="0" err="1" smtClean="0"/>
              <a:t>MarkeTrak</a:t>
            </a:r>
            <a:r>
              <a:rPr lang="en-US" sz="1600" dirty="0" smtClean="0"/>
              <a:t>, </a:t>
            </a:r>
            <a:r>
              <a:rPr lang="en-US" sz="1600" dirty="0" err="1" smtClean="0"/>
              <a:t>FindESIID</a:t>
            </a:r>
            <a:r>
              <a:rPr lang="en-US" sz="1600" dirty="0" smtClean="0"/>
              <a:t>, </a:t>
            </a:r>
            <a:r>
              <a:rPr lang="en-US" sz="1600" dirty="0" err="1" smtClean="0"/>
              <a:t>FindTransaction</a:t>
            </a:r>
            <a:r>
              <a:rPr lang="en-US" sz="1600" dirty="0" smtClean="0"/>
              <a:t>)</a:t>
            </a:r>
            <a:endParaRPr lang="en-US" sz="1600" dirty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295400"/>
            <a:ext cx="8534400" cy="433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purl.org/dc/elements/1.1/"/>
    <ds:schemaRef ds:uri="c34af464-7aa1-4edd-9be4-83dffc1cb926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</TotalTime>
  <Words>57</Words>
  <Application>Microsoft Office PowerPoint</Application>
  <PresentationFormat>On-screen Show (4:3)</PresentationFormat>
  <Paragraphs>20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44</cp:revision>
  <cp:lastPrinted>2016-01-21T20:53:15Z</cp:lastPrinted>
  <dcterms:created xsi:type="dcterms:W3CDTF">2016-01-21T15:20:31Z</dcterms:created>
  <dcterms:modified xsi:type="dcterms:W3CDTF">2016-12-06T21:43:46Z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