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11/13/16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(Site </a:t>
            </a:r>
            <a:r>
              <a:rPr lang="en-US" sz="1600" dirty="0"/>
              <a:t>Failover – Retail Processing,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,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)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95400"/>
            <a:ext cx="8534400" cy="433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c34af464-7aa1-4edd-9be4-83dffc1cb926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57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44</cp:revision>
  <cp:lastPrinted>2016-01-21T20:53:15Z</cp:lastPrinted>
  <dcterms:created xsi:type="dcterms:W3CDTF">2016-01-21T15:20:31Z</dcterms:created>
  <dcterms:modified xsi:type="dcterms:W3CDTF">2016-12-06T21:43:46Z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