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304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13" d="100"/>
          <a:sy n="113" d="100"/>
        </p:scale>
        <p:origin x="132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12/5/2016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449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197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Prioritization Review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December 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1477170"/>
              </p:ext>
            </p:extLst>
          </p:nvPr>
        </p:nvGraphicFramePr>
        <p:xfrm>
          <a:off x="76200" y="914400"/>
          <a:ext cx="8991599" cy="46315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NPRR573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Alignment of PRC Calculation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NPRR782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Settlement of Infeasible Ancillary Services Due to Transmission Constraints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$60k-$90k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NPRR755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Data Agent-Only QSE Registration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$60k-$90k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NPRR760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Calculation of Exposure Variables For Days With No Activity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DC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NPRR789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Publish All Mid-Term Load Forecast Results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 Energy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NPRR775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Enhanced Implementation of Limits for Fast Responding Reg. Service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$30k-$40k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SCR789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Update NMMS Topology Processor to PSSE 34 Capability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Mar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$300k-$450k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NPR749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Option Cost for Outstanding CRRs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Sept 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2018-R1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$40k-$60k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>
                          <a:effectLst/>
                        </a:rPr>
                        <a:t>Saracen Energy West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4417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NPR778 </a:t>
                      </a:r>
                      <a:r>
                        <a:rPr lang="en-US" sz="1050" dirty="0" smtClean="0"/>
                        <a:t>– </a:t>
                      </a:r>
                      <a:r>
                        <a:rPr lang="en-US" sz="1100" dirty="0" smtClean="0"/>
                        <a:t>Modifications to Date Change and Cancellation Evaluation Window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Jun </a:t>
                      </a:r>
                      <a:r>
                        <a:rPr lang="en-US" sz="1050" dirty="0" smtClean="0"/>
                        <a:t>2017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2017-R5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TX SET WG</a:t>
                      </a: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16682" y="2631620"/>
            <a:ext cx="25700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To be added to in-flight CMM Tech Refresh project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6682" y="3085816"/>
            <a:ext cx="2572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To be added to in-flight CMM Tech Refresh project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5600" y="1570804"/>
            <a:ext cx="28394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Currently On Hold, expected to be paired with NPRR801 (if NPRR801 is approved by the Board in December)</a:t>
            </a:r>
            <a:endParaRPr lang="en-US" sz="800" b="0" i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343400" y="5347482"/>
            <a:ext cx="14085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0" i="1" dirty="0" smtClean="0">
                <a:solidFill>
                  <a:srgbClr val="FF0000"/>
                </a:solidFill>
              </a:rPr>
              <a:t>Moved from October 2017</a:t>
            </a:r>
            <a:endParaRPr lang="en-US" sz="800" b="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5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c34af464-7aa1-4edd-9be4-83dffc1cb926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18544</TotalTime>
  <Words>235</Words>
  <Application>Microsoft Office PowerPoint</Application>
  <PresentationFormat>On-screen Show (4:3)</PresentationFormat>
  <Paragraphs>61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Approved Revision Requests “Not Started” – Planned to Start in Future Months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231</cp:revision>
  <cp:lastPrinted>2016-11-02T13:19:35Z</cp:lastPrinted>
  <dcterms:created xsi:type="dcterms:W3CDTF">2016-01-21T15:20:31Z</dcterms:created>
  <dcterms:modified xsi:type="dcterms:W3CDTF">2016-12-05T16:14:19Z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