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5"/>
  </p:notesMasterIdLst>
  <p:handoutMasterIdLst>
    <p:handoutMasterId r:id="rId16"/>
  </p:handoutMasterIdLst>
  <p:sldIdLst>
    <p:sldId id="260" r:id="rId8"/>
    <p:sldId id="274" r:id="rId9"/>
    <p:sldId id="261" r:id="rId10"/>
    <p:sldId id="278" r:id="rId11"/>
    <p:sldId id="276" r:id="rId12"/>
    <p:sldId id="279" r:id="rId13"/>
    <p:sldId id="263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74"/>
            <p14:sldId id="261"/>
            <p14:sldId id="278"/>
            <p14:sldId id="276"/>
            <p14:sldId id="279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101" d="100"/>
          <a:sy n="101" d="100"/>
        </p:scale>
        <p:origin x="72" y="1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343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059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3522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30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413338"/>
            <a:ext cx="564603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Paul Yockey</a:t>
            </a:r>
          </a:p>
          <a:p>
            <a:r>
              <a:rPr lang="en-US" dirty="0"/>
              <a:t>Flight Administrator</a:t>
            </a:r>
          </a:p>
          <a:p>
            <a:endParaRPr lang="en-US" dirty="0"/>
          </a:p>
          <a:p>
            <a:r>
              <a:rPr lang="en-US" dirty="0"/>
              <a:t>Texas Set Working Group</a:t>
            </a:r>
          </a:p>
          <a:p>
            <a:r>
              <a:rPr lang="en-US" dirty="0" smtClean="0"/>
              <a:t>11/30/2016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ea typeface="+mj-ea"/>
                <a:cs typeface="+mj-cs"/>
              </a:rPr>
              <a:t>Agenda</a:t>
            </a:r>
          </a:p>
          <a:p>
            <a:pPr marL="0" indent="0">
              <a:buNone/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Flight 1016 Summary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Flight 1016 Adhoc Summary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Flight </a:t>
            </a:r>
            <a:r>
              <a:rPr lang="en-US" sz="2400" dirty="0" smtClean="0"/>
              <a:t>0217 Schedule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Flight 0217 Adhoc Schedule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250075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</a:t>
            </a:r>
            <a:r>
              <a:rPr lang="en-US" dirty="0" smtClean="0"/>
              <a:t>1016 Summary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319832"/>
          </a:xfrm>
        </p:spPr>
        <p:txBody>
          <a:bodyPr/>
          <a:lstStyle/>
          <a:p>
            <a:pPr marL="0" indent="0">
              <a:lnSpc>
                <a:spcPct val="150000"/>
              </a:lnSpc>
              <a:spcAft>
                <a:spcPts val="480"/>
              </a:spcAft>
              <a:buNone/>
            </a:pPr>
            <a:endParaRPr lang="en-US" sz="20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 smtClean="0">
                <a:solidFill>
                  <a:prstClr val="black"/>
                </a:solidFill>
              </a:rPr>
              <a:t>Flight 1016 is 100% complete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 smtClean="0">
                <a:solidFill>
                  <a:prstClr val="black"/>
                </a:solidFill>
              </a:rPr>
              <a:t>3 </a:t>
            </a:r>
            <a:r>
              <a:rPr lang="en-US" sz="2000" dirty="0">
                <a:solidFill>
                  <a:prstClr val="black"/>
                </a:solidFill>
              </a:rPr>
              <a:t>New </a:t>
            </a:r>
            <a:r>
              <a:rPr lang="en-US" sz="2000" dirty="0" smtClean="0">
                <a:solidFill>
                  <a:prstClr val="black"/>
                </a:solidFill>
              </a:rPr>
              <a:t>CRs successfully completed testing</a:t>
            </a:r>
            <a:endParaRPr lang="en-US" sz="20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>
                <a:solidFill>
                  <a:prstClr val="black"/>
                </a:solidFill>
              </a:rPr>
              <a:t>1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>
                <a:solidFill>
                  <a:prstClr val="black"/>
                </a:solidFill>
              </a:rPr>
              <a:t>Existing </a:t>
            </a:r>
            <a:r>
              <a:rPr lang="en-US" sz="2000" dirty="0" smtClean="0">
                <a:solidFill>
                  <a:prstClr val="black"/>
                </a:solidFill>
              </a:rPr>
              <a:t>CR successfully completed testing for additional territories</a:t>
            </a:r>
            <a:endParaRPr lang="en-US" sz="20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 smtClean="0">
                <a:solidFill>
                  <a:prstClr val="black"/>
                </a:solidFill>
              </a:rPr>
              <a:t>1171 </a:t>
            </a:r>
            <a:r>
              <a:rPr lang="en-US" sz="2000" dirty="0">
                <a:solidFill>
                  <a:prstClr val="black"/>
                </a:solidFill>
              </a:rPr>
              <a:t>tasks </a:t>
            </a:r>
            <a:r>
              <a:rPr lang="en-US" sz="2000" dirty="0" smtClean="0">
                <a:solidFill>
                  <a:prstClr val="black"/>
                </a:solidFill>
              </a:rPr>
              <a:t>were completed including </a:t>
            </a:r>
            <a:r>
              <a:rPr lang="en-US" sz="2000" dirty="0">
                <a:solidFill>
                  <a:prstClr val="black"/>
                </a:solidFill>
              </a:rPr>
              <a:t>connectivity </a:t>
            </a:r>
            <a:endParaRPr lang="en-US" sz="2000" dirty="0" smtClean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 smtClean="0"/>
              <a:t>11/30/16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</a:t>
            </a:r>
            <a:r>
              <a:rPr lang="en-US" dirty="0" smtClean="0"/>
              <a:t>1016 Adhoc Summary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319832"/>
          </a:xfrm>
        </p:spPr>
        <p:txBody>
          <a:bodyPr/>
          <a:lstStyle/>
          <a:p>
            <a:pPr marL="0" indent="0">
              <a:lnSpc>
                <a:spcPct val="150000"/>
              </a:lnSpc>
              <a:spcAft>
                <a:spcPts val="480"/>
              </a:spcAft>
              <a:buNone/>
            </a:pPr>
            <a:endParaRPr lang="en-US" sz="20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 smtClean="0">
                <a:solidFill>
                  <a:prstClr val="black"/>
                </a:solidFill>
              </a:rPr>
              <a:t>3 </a:t>
            </a:r>
            <a:r>
              <a:rPr lang="en-US" sz="2000" dirty="0">
                <a:solidFill>
                  <a:prstClr val="black"/>
                </a:solidFill>
              </a:rPr>
              <a:t>Existing </a:t>
            </a:r>
            <a:r>
              <a:rPr lang="en-US" sz="2000" dirty="0" smtClean="0">
                <a:solidFill>
                  <a:prstClr val="black"/>
                </a:solidFill>
              </a:rPr>
              <a:t>CRs successfully tested for Service Provider change</a:t>
            </a:r>
            <a:endParaRPr lang="en-US" sz="20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 smtClean="0">
                <a:solidFill>
                  <a:prstClr val="black"/>
                </a:solidFill>
              </a:rPr>
              <a:t>256 </a:t>
            </a:r>
            <a:r>
              <a:rPr lang="en-US" sz="2000" dirty="0">
                <a:solidFill>
                  <a:prstClr val="black"/>
                </a:solidFill>
              </a:rPr>
              <a:t>tasks </a:t>
            </a:r>
            <a:r>
              <a:rPr lang="en-US" sz="2000" dirty="0" smtClean="0">
                <a:solidFill>
                  <a:prstClr val="black"/>
                </a:solidFill>
              </a:rPr>
              <a:t>were completed including </a:t>
            </a:r>
            <a:r>
              <a:rPr lang="en-US" sz="2000" dirty="0">
                <a:solidFill>
                  <a:prstClr val="black"/>
                </a:solidFill>
              </a:rPr>
              <a:t>connectivity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11/30/16</a:t>
            </a:r>
          </a:p>
        </p:txBody>
      </p:sp>
    </p:spTree>
    <p:extLst>
      <p:ext uri="{BB962C8B-B14F-4D97-AF65-F5344CB8AC3E}">
        <p14:creationId xmlns:p14="http://schemas.microsoft.com/office/powerpoint/2010/main" val="220003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</a:t>
            </a:r>
            <a:r>
              <a:rPr lang="en-US" dirty="0" smtClean="0"/>
              <a:t>0217 Schedule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319832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 smtClean="0"/>
              <a:t>Initial Flight 0217 Market Notice to be sent 12/14/2016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 smtClean="0"/>
              <a:t>Flight 0217 signup begins </a:t>
            </a:r>
            <a:r>
              <a:rPr lang="en-US" sz="2000" dirty="0" smtClean="0"/>
              <a:t>01/11/2017</a:t>
            </a:r>
            <a:endParaRPr lang="en-US" sz="2000" dirty="0" smtClean="0"/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 smtClean="0"/>
              <a:t>Flight 0217 signup deadline is </a:t>
            </a:r>
            <a:r>
              <a:rPr lang="en-US" sz="2000" dirty="0" smtClean="0">
                <a:solidFill>
                  <a:prstClr val="black"/>
                </a:solidFill>
              </a:rPr>
              <a:t>01/18/17</a:t>
            </a:r>
            <a:endParaRPr lang="en-US" sz="2000" dirty="0"/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C</a:t>
            </a:r>
            <a:r>
              <a:rPr lang="en-US" sz="2000" dirty="0" smtClean="0"/>
              <a:t>onnectivity testing begins 01/24/17</a:t>
            </a:r>
            <a:endParaRPr lang="en-US" sz="2000" dirty="0"/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</a:t>
            </a:r>
            <a:r>
              <a:rPr lang="en-US" sz="2000" dirty="0" smtClean="0">
                <a:solidFill>
                  <a:prstClr val="black"/>
                </a:solidFill>
              </a:rPr>
              <a:t>begin 02/13/17</a:t>
            </a:r>
            <a:endParaRPr lang="en-US" sz="2000" dirty="0">
              <a:solidFill>
                <a:prstClr val="black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 smtClean="0">
                <a:solidFill>
                  <a:prstClr val="black"/>
                </a:solidFill>
              </a:rPr>
              <a:t>0217 </a:t>
            </a:r>
            <a:r>
              <a:rPr lang="en-US" sz="2000" dirty="0">
                <a:solidFill>
                  <a:prstClr val="black"/>
                </a:solidFill>
              </a:rPr>
              <a:t>is scheduled to conclude on </a:t>
            </a:r>
            <a:r>
              <a:rPr lang="en-US" sz="2000" dirty="0" smtClean="0">
                <a:solidFill>
                  <a:prstClr val="black"/>
                </a:solidFill>
              </a:rPr>
              <a:t>02/24/17 </a:t>
            </a:r>
            <a:r>
              <a:rPr lang="en-US" sz="2000" dirty="0">
                <a:solidFill>
                  <a:prstClr val="black"/>
                </a:solidFill>
              </a:rPr>
              <a:t>(Contingency/Adhoc Period until </a:t>
            </a:r>
            <a:r>
              <a:rPr lang="en-US" sz="2000" dirty="0" smtClean="0">
                <a:solidFill>
                  <a:prstClr val="black"/>
                </a:solidFill>
              </a:rPr>
              <a:t>04/07/17)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11/30/16</a:t>
            </a:r>
          </a:p>
        </p:txBody>
      </p:sp>
    </p:spTree>
    <p:extLst>
      <p:ext uri="{BB962C8B-B14F-4D97-AF65-F5344CB8AC3E}">
        <p14:creationId xmlns:p14="http://schemas.microsoft.com/office/powerpoint/2010/main" val="114100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</a:t>
            </a:r>
            <a:r>
              <a:rPr lang="en-US" dirty="0" smtClean="0"/>
              <a:t>0217 Adhoc Schedule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319832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Adhoc </a:t>
            </a:r>
            <a:r>
              <a:rPr lang="en-US" sz="2000" dirty="0" smtClean="0"/>
              <a:t>signup deadline is </a:t>
            </a:r>
            <a:r>
              <a:rPr lang="en-US" sz="2000" dirty="0" smtClean="0">
                <a:solidFill>
                  <a:prstClr val="black"/>
                </a:solidFill>
              </a:rPr>
              <a:t>02/24/17</a:t>
            </a:r>
            <a:endParaRPr lang="en-US" sz="2000" dirty="0"/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 smtClean="0"/>
              <a:t>Adhoc connectivity testing begins 02/27/17</a:t>
            </a:r>
            <a:endParaRPr lang="en-US" sz="2000" dirty="0"/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 smtClean="0"/>
              <a:t>Adhoc testing begins no later than 03/10/17</a:t>
            </a:r>
            <a:endParaRPr lang="en-US" sz="2000" dirty="0"/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 smtClean="0">
                <a:solidFill>
                  <a:prstClr val="black"/>
                </a:solidFill>
              </a:rPr>
              <a:t>All scripts to be completed by 04/07/17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11/30/16</a:t>
            </a:r>
          </a:p>
        </p:txBody>
      </p:sp>
    </p:spTree>
    <p:extLst>
      <p:ext uri="{BB962C8B-B14F-4D97-AF65-F5344CB8AC3E}">
        <p14:creationId xmlns:p14="http://schemas.microsoft.com/office/powerpoint/2010/main" val="388681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Questions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6000" dirty="0" smtClean="0"/>
              <a:t>Questions?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11/30/16</a:t>
            </a:r>
          </a:p>
        </p:txBody>
      </p:sp>
    </p:spTree>
    <p:extLst>
      <p:ext uri="{BB962C8B-B14F-4D97-AF65-F5344CB8AC3E}">
        <p14:creationId xmlns:p14="http://schemas.microsoft.com/office/powerpoint/2010/main" val="410877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http://schemas.openxmlformats.org/package/2006/metadata/core-properties"/>
    <ds:schemaRef ds:uri="c34af464-7aa1-4edd-9be4-83dffc1cb926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3909</TotalTime>
  <Words>190</Words>
  <Application>Microsoft Office PowerPoint</Application>
  <PresentationFormat>On-screen Show (4:3)</PresentationFormat>
  <Paragraphs>61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PowerPoint Presentation</vt:lpstr>
      <vt:lpstr>Flight 1016 Summary</vt:lpstr>
      <vt:lpstr>Flight 1016 Adhoc Summary</vt:lpstr>
      <vt:lpstr>Flight 0217 Schedule</vt:lpstr>
      <vt:lpstr>Flight 0217 Adhoc Schedule</vt:lpstr>
      <vt:lpstr>Questions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81</cp:revision>
  <cp:lastPrinted>2016-01-21T20:53:15Z</cp:lastPrinted>
  <dcterms:created xsi:type="dcterms:W3CDTF">2016-01-21T15:20:31Z</dcterms:created>
  <dcterms:modified xsi:type="dcterms:W3CDTF">2016-12-01T20:54:53Z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