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61" r:id="rId10"/>
    <p:sldId id="278" r:id="rId11"/>
    <p:sldId id="276" r:id="rId12"/>
    <p:sldId id="279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1"/>
            <p14:sldId id="278"/>
            <p14:sldId id="276"/>
            <p14:sldId id="279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43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11/30/2016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1016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1016 Adhoc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0217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0217 Adhoc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1016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successfully completed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successfully completed testing for additional territories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1171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11/30/16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successfully tested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256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11/30/16</a:t>
            </a:r>
          </a:p>
        </p:txBody>
      </p:sp>
    </p:spTree>
    <p:extLst>
      <p:ext uri="{BB962C8B-B14F-4D97-AF65-F5344CB8AC3E}">
        <p14:creationId xmlns:p14="http://schemas.microsoft.com/office/powerpoint/2010/main" val="22000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0217 Market Notice to be sent 12/14/2016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0217 signup begins </a:t>
            </a:r>
            <a:r>
              <a:rPr lang="en-US" sz="2000" dirty="0" smtClean="0"/>
              <a:t>01/11/2017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0217 signup deadline is </a:t>
            </a:r>
            <a:r>
              <a:rPr lang="en-US" sz="2000" dirty="0" smtClean="0">
                <a:solidFill>
                  <a:prstClr val="black"/>
                </a:solidFill>
              </a:rPr>
              <a:t>01/18/17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begins 01/24/17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02/13/17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02/24/17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04/07/17)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11/30/16</a:t>
            </a:r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</a:t>
            </a:r>
            <a:r>
              <a:rPr lang="en-US" sz="2000" dirty="0" smtClean="0"/>
              <a:t>signup deadline is </a:t>
            </a:r>
            <a:r>
              <a:rPr lang="en-US" sz="2000" dirty="0" smtClean="0">
                <a:solidFill>
                  <a:prstClr val="black"/>
                </a:solidFill>
              </a:rPr>
              <a:t>02/24/17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begins 02/27/17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testing begins no later than 03/10/17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04/07/17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11/30/16</a:t>
            </a:r>
          </a:p>
        </p:txBody>
      </p:sp>
    </p:spTree>
    <p:extLst>
      <p:ext uri="{BB962C8B-B14F-4D97-AF65-F5344CB8AC3E}">
        <p14:creationId xmlns:p14="http://schemas.microsoft.com/office/powerpoint/2010/main" val="38868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11/30/16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3909</TotalTime>
  <Words>190</Words>
  <Application>Microsoft Office PowerPoint</Application>
  <PresentationFormat>On-screen Show (4:3)</PresentationFormat>
  <Paragraphs>61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1016 Summary</vt:lpstr>
      <vt:lpstr>Flight 1016 Adhoc Summary</vt:lpstr>
      <vt:lpstr>Flight 0217 Schedule</vt:lpstr>
      <vt:lpstr>Flight 0217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81</cp:revision>
  <cp:lastPrinted>2016-01-21T20:53:15Z</cp:lastPrinted>
  <dcterms:created xsi:type="dcterms:W3CDTF">2016-01-21T15:20:31Z</dcterms:created>
  <dcterms:modified xsi:type="dcterms:W3CDTF">2016-12-01T20:54:53Z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