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300" r:id="rId7"/>
    <p:sldId id="303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09" autoAdjust="0"/>
  </p:normalViewPr>
  <p:slideViewPr>
    <p:cSldViewPr snapToGrid="0" snapToObjects="1">
      <p:cViewPr varScale="1">
        <p:scale>
          <a:sx n="131" d="100"/>
          <a:sy n="131" d="100"/>
        </p:scale>
        <p:origin x="-228" y="-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 smtClean="0">
                <a:solidFill>
                  <a:schemeClr val="tx1"/>
                </a:solidFill>
              </a:rPr>
              <a:t>December 1, </a:t>
            </a:r>
            <a:r>
              <a:rPr lang="en-US" altLang="en-US" sz="1000" dirty="0" smtClean="0">
                <a:solidFill>
                  <a:schemeClr val="tx1"/>
                </a:solidFill>
              </a:rPr>
              <a:t>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NOGRR162, Process for Resolving Real-Time Data Discrepancies </a:t>
            </a:r>
            <a:endParaRPr lang="en-US" sz="2000" dirty="0" smtClean="0"/>
          </a:p>
          <a:p>
            <a:pPr lvl="1"/>
            <a:r>
              <a:rPr lang="en-US" sz="1700" b="1" dirty="0" smtClean="0"/>
              <a:t>ROS recommended approval </a:t>
            </a:r>
            <a:r>
              <a:rPr lang="en-US" sz="1700" b="1" dirty="0" smtClean="0"/>
              <a:t>as proposed by OWG in the 10/20/16 OWG Report  (Unanimous</a:t>
            </a:r>
            <a:r>
              <a:rPr lang="en-US" sz="1700" b="1" dirty="0" smtClean="0"/>
              <a:t>)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pPr lvl="0"/>
            <a:r>
              <a:rPr lang="en-US" sz="2000" b="1" dirty="0" smtClean="0"/>
              <a:t>PGRR042, Regional Transmission Plan Model Reserve Requirement and Load-Generation Imbalance</a:t>
            </a:r>
            <a:endParaRPr lang="en-US" sz="1700" b="1" dirty="0" smtClean="0"/>
          </a:p>
          <a:p>
            <a:pPr lvl="1"/>
            <a:r>
              <a:rPr lang="en-US" sz="1700" b="1" dirty="0" smtClean="0"/>
              <a:t>ROS recommended approval as proposed </a:t>
            </a:r>
            <a:r>
              <a:rPr lang="en-US" sz="1700" b="1" dirty="0" smtClean="0"/>
              <a:t>in the 10/6/16 ROS Report (1 </a:t>
            </a:r>
            <a:r>
              <a:rPr lang="en-US" sz="1700" b="1" dirty="0" smtClean="0"/>
              <a:t>opposed)</a:t>
            </a:r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 smtClean="0">
                <a:solidFill>
                  <a:schemeClr val="tx1"/>
                </a:solidFill>
              </a:rPr>
              <a:t>December 1, 2016 TAC Meeting</a:t>
            </a:r>
          </a:p>
        </p:txBody>
      </p:sp>
    </p:spTree>
    <p:extLst>
      <p:ext uri="{BB962C8B-B14F-4D97-AF65-F5344CB8AC3E}">
        <p14:creationId xmlns="" xmlns:p14="http://schemas.microsoft.com/office/powerpoint/2010/main" val="225790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ROS Update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 smtClean="0"/>
              <a:t>SSR Update from ERCOT</a:t>
            </a:r>
            <a:endParaRPr lang="en-US" sz="2000" b="1" dirty="0"/>
          </a:p>
          <a:p>
            <a:pPr lvl="1"/>
            <a:r>
              <a:rPr lang="en-US" sz="1700" b="1" dirty="0" smtClean="0"/>
              <a:t>Detailed Study Phase: Studies are expected to be complete by end of year </a:t>
            </a:r>
          </a:p>
          <a:p>
            <a:pPr lvl="1"/>
            <a:r>
              <a:rPr lang="en-US" sz="1700" b="1" dirty="0" smtClean="0"/>
              <a:t>Expect ERCOT comments on NPRR562 early in 2017</a:t>
            </a:r>
          </a:p>
          <a:p>
            <a:pPr lvl="1"/>
            <a:r>
              <a:rPr lang="en-US" sz="1700" b="1" dirty="0" smtClean="0"/>
              <a:t>Workshops planned:  Tentative dates are 1/13/17 and 1/31/17</a:t>
            </a:r>
            <a:endParaRPr lang="en-US" sz="1700" b="1" dirty="0" smtClean="0"/>
          </a:p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Phase Angle Limits Update from ERCOT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Overview on why implementing and monitoring a new element</a:t>
            </a:r>
          </a:p>
          <a:p>
            <a:pPr lvl="1"/>
            <a:r>
              <a:rPr lang="en-US" sz="1700" b="1" dirty="0" smtClean="0"/>
              <a:t>ERCOT will begin monitoring in December 2016</a:t>
            </a:r>
          </a:p>
          <a:p>
            <a:pPr lvl="1"/>
            <a:r>
              <a:rPr lang="en-US" sz="1700" b="1" dirty="0" smtClean="0"/>
              <a:t>ERCOT will work with TSPs on </a:t>
            </a:r>
            <a:r>
              <a:rPr lang="en-US" sz="1700" b="1" dirty="0" err="1" smtClean="0"/>
              <a:t>exceedances</a:t>
            </a:r>
            <a:r>
              <a:rPr lang="en-US" sz="1700" b="1" dirty="0" smtClean="0"/>
              <a:t> and other issues</a:t>
            </a:r>
            <a:endParaRPr lang="en-US" sz="1700" b="1" dirty="0" smtClean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 smtClean="0">
                <a:solidFill>
                  <a:schemeClr val="tx1"/>
                </a:solidFill>
              </a:rPr>
              <a:t>December 1, 2016 TAC Meeting</a:t>
            </a:r>
          </a:p>
        </p:txBody>
      </p:sp>
    </p:spTree>
    <p:extLst>
      <p:ext uri="{BB962C8B-B14F-4D97-AF65-F5344CB8AC3E}">
        <p14:creationId xmlns="" xmlns:p14="http://schemas.microsoft.com/office/powerpoint/2010/main" val="225790042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www.w3.org/XML/1998/namespace"/>
    <ds:schemaRef ds:uri="http://schemas.microsoft.com/office/2006/metadata/properties"/>
    <ds:schemaRef ds:uri="8b965130-e3da-4e6b-9b2e-40bd1204f29d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23987</TotalTime>
  <Words>155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Custom Design</vt:lpstr>
      <vt:lpstr>Median</vt:lpstr>
      <vt:lpstr>1_Median</vt:lpstr>
      <vt:lpstr>Slide 1</vt:lpstr>
      <vt:lpstr>Voting Items</vt:lpstr>
      <vt:lpstr>ROS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910</cp:revision>
  <cp:lastPrinted>2013-01-30T23:16:36Z</cp:lastPrinted>
  <dcterms:created xsi:type="dcterms:W3CDTF">2010-04-12T23:12:02Z</dcterms:created>
  <dcterms:modified xsi:type="dcterms:W3CDTF">2016-11-21T20:08:10Z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