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9" d="100"/>
          <a:sy n="109" d="100"/>
        </p:scale>
        <p:origin x="37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December 1,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764524"/>
              </p:ext>
            </p:extLst>
          </p:nvPr>
        </p:nvGraphicFramePr>
        <p:xfrm>
          <a:off x="76200" y="914400"/>
          <a:ext cx="8991599" cy="4631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Alignment of PRC Calculation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Settlement of Infeasible Ancillary Services Due to Transmission Constraints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NPRR755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Data Agent-Only QSE Registration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Calculation of Exposure Variables For Days With No Activity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Publish All Mid-Term Load Forecast Results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NPRR775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Enhanced Implementation of Limits for Fast Responding Reg. Service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16682" y="2631620"/>
            <a:ext cx="25700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6682" y="3085816"/>
            <a:ext cx="2572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To be added to in-flight CMM Tech Refresh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1570804"/>
            <a:ext cx="2839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Currently On Hold, expected to be paired with NPRR801 (if NPRR801 is approved by the Board in December)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18543</TotalTime>
  <Words>231</Words>
  <Application>Microsoft Office PowerPoint</Application>
  <PresentationFormat>On-screen Show (4:3)</PresentationFormat>
  <Paragraphs>60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230</cp:revision>
  <cp:lastPrinted>2016-11-02T13:19:35Z</cp:lastPrinted>
  <dcterms:created xsi:type="dcterms:W3CDTF">2016-01-21T15:20:31Z</dcterms:created>
  <dcterms:modified xsi:type="dcterms:W3CDTF">2016-11-30T21:56:02Z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