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2017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2016 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/>
              <a:t>Continue to Update Texas SET procedures, Retail Market Guide and Protocols as Directed by </a:t>
            </a:r>
            <a:r>
              <a:rPr lang="en-US" dirty="0" smtClean="0"/>
              <a:t>RMS</a:t>
            </a:r>
          </a:p>
          <a:p>
            <a:pPr marL="800100" lvl="3" indent="-342900">
              <a:defRPr/>
            </a:pPr>
            <a:r>
              <a:rPr lang="en-US" dirty="0" smtClean="0"/>
              <a:t> 2 NPRR’s Approved</a:t>
            </a:r>
          </a:p>
          <a:p>
            <a:pPr marL="1257300" lvl="4" indent="-342900">
              <a:defRPr/>
            </a:pPr>
            <a:r>
              <a:rPr lang="en-US" dirty="0"/>
              <a:t>NPRR771 and NPRR778</a:t>
            </a:r>
          </a:p>
          <a:p>
            <a:pPr marL="800100" lvl="3" indent="-342900">
              <a:defRPr/>
            </a:pPr>
            <a:r>
              <a:rPr lang="en-US" dirty="0" smtClean="0"/>
              <a:t>4 RMGRR’s Approved</a:t>
            </a:r>
          </a:p>
          <a:p>
            <a:pPr marL="1257300" lvl="4" indent="-342900">
              <a:defRPr/>
            </a:pPr>
            <a:r>
              <a:rPr lang="en-US" dirty="0" smtClean="0"/>
              <a:t>RMGRR137, 139, 140 and 141</a:t>
            </a:r>
          </a:p>
          <a:p>
            <a:pPr marL="800100" lvl="3" indent="-342900">
              <a:defRPr/>
            </a:pPr>
            <a:r>
              <a:rPr lang="en-US" dirty="0" smtClean="0"/>
              <a:t>1 Change Control Approved</a:t>
            </a:r>
          </a:p>
          <a:p>
            <a:pPr marL="1257300" lvl="4" indent="-342900">
              <a:defRPr/>
            </a:pPr>
            <a:r>
              <a:rPr lang="en-US" dirty="0" smtClean="0"/>
              <a:t>804</a:t>
            </a:r>
          </a:p>
          <a:p>
            <a:pPr marL="800100" lvl="3" indent="-342900">
              <a:defRPr/>
            </a:pPr>
            <a:r>
              <a:rPr lang="en-US" dirty="0" smtClean="0"/>
              <a:t>Retail Market Continuity—Still </a:t>
            </a:r>
            <a:r>
              <a:rPr lang="en-US" smtClean="0"/>
              <a:t>in Progress</a:t>
            </a:r>
            <a:r>
              <a:rPr lang="en-US" dirty="0"/>
              <a:t>	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Analyze Issues as they are presented to Texas </a:t>
            </a:r>
            <a:r>
              <a:rPr lang="en-US" dirty="0" smtClean="0"/>
              <a:t>SET</a:t>
            </a:r>
          </a:p>
          <a:p>
            <a:pPr marL="800100" lvl="3" indent="-342900">
              <a:defRPr/>
            </a:pPr>
            <a:r>
              <a:rPr lang="en-US" dirty="0" smtClean="0"/>
              <a:t>3 Issues Reviewed and Closed	</a:t>
            </a:r>
          </a:p>
          <a:p>
            <a:pPr marL="1257300" lvl="4" indent="-342900">
              <a:defRPr/>
            </a:pPr>
            <a:r>
              <a:rPr lang="en-US" dirty="0" smtClean="0"/>
              <a:t>140, 141 and 142</a:t>
            </a:r>
          </a:p>
          <a:p>
            <a:pPr marL="800100" lvl="3" indent="-342900">
              <a:defRPr/>
            </a:pPr>
            <a:r>
              <a:rPr lang="en-US" dirty="0" smtClean="0"/>
              <a:t>1 Issue Under Review</a:t>
            </a:r>
          </a:p>
          <a:p>
            <a:pPr marL="1257300" lvl="4" indent="-342900">
              <a:defRPr/>
            </a:pPr>
            <a:r>
              <a:rPr lang="en-US" dirty="0" smtClean="0"/>
              <a:t>143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Monitor Flight Testing and Recommend Changes to Scripts as </a:t>
            </a:r>
            <a:r>
              <a:rPr lang="en-US" dirty="0" smtClean="0"/>
              <a:t>Needed</a:t>
            </a:r>
          </a:p>
          <a:p>
            <a:pPr marL="800100" lvl="3" indent="-342900">
              <a:defRPr/>
            </a:pPr>
            <a:r>
              <a:rPr lang="en-US" dirty="0" smtClean="0"/>
              <a:t>3 Flight Tests Completed</a:t>
            </a:r>
          </a:p>
          <a:p>
            <a:pPr marL="800100" lvl="3" indent="-342900">
              <a:defRPr/>
            </a:pPr>
            <a:r>
              <a:rPr lang="en-US" dirty="0" smtClean="0"/>
              <a:t>12 Changes to the Script Pack</a:t>
            </a:r>
          </a:p>
          <a:p>
            <a:pPr marL="1257300" lvl="4" indent="-342900">
              <a:defRPr/>
            </a:pPr>
            <a:r>
              <a:rPr lang="en-US" dirty="0" smtClean="0"/>
              <a:t>Removed the Inventory List, </a:t>
            </a:r>
          </a:p>
          <a:p>
            <a:pPr marL="1257300" lvl="4" indent="-342900">
              <a:defRPr/>
            </a:pPr>
            <a:r>
              <a:rPr lang="en-US" dirty="0" smtClean="0"/>
              <a:t>Updates Made to IOU Testing/Matrix</a:t>
            </a:r>
          </a:p>
          <a:p>
            <a:pPr marL="1257300" lvl="4" indent="-342900">
              <a:defRPr/>
            </a:pPr>
            <a:r>
              <a:rPr lang="en-US" dirty="0" smtClean="0"/>
              <a:t>Updates Made to MOU Testing/Matrix</a:t>
            </a:r>
          </a:p>
          <a:p>
            <a:pPr marL="1257300" lvl="4" indent="-342900">
              <a:defRPr/>
            </a:pPr>
            <a:r>
              <a:rPr lang="en-US" dirty="0" smtClean="0"/>
              <a:t>Updates Made to Scripts</a:t>
            </a:r>
          </a:p>
          <a:p>
            <a:pPr marL="1714500" lvl="5" indent="-342900">
              <a:defRPr/>
            </a:pPr>
            <a:r>
              <a:rPr lang="en-US" dirty="0" smtClean="0"/>
              <a:t>IBANK03, IBANK04, SOR01, SOR02 and ENR01</a:t>
            </a:r>
            <a:endParaRPr lang="en-US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2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2016 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 smtClean="0"/>
              <a:t>Evaluate </a:t>
            </a:r>
            <a:r>
              <a:rPr lang="en-US" dirty="0" smtClean="0"/>
              <a:t>if there is a need for a Texas SET </a:t>
            </a:r>
            <a:r>
              <a:rPr lang="en-US" dirty="0" smtClean="0"/>
              <a:t>Release—Not at this time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Analyze and Provide Recommendations to ERCOT and TDTMS for the Implementation of SCR786, Retail Market Test Environment</a:t>
            </a:r>
          </a:p>
          <a:p>
            <a:pPr marL="342900" lvl="2" indent="-342900">
              <a:defRPr/>
            </a:pPr>
            <a:r>
              <a:rPr lang="en-US" dirty="0" smtClean="0"/>
              <a:t>Updated </a:t>
            </a:r>
            <a:r>
              <a:rPr lang="en-US" dirty="0" smtClean="0"/>
              <a:t>the Texas SET </a:t>
            </a:r>
            <a:r>
              <a:rPr lang="en-US" dirty="0" smtClean="0"/>
              <a:t>Swimlanes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Updated the Safety </a:t>
            </a:r>
            <a:r>
              <a:rPr lang="en-US" dirty="0" smtClean="0"/>
              <a:t>Net </a:t>
            </a:r>
            <a:r>
              <a:rPr lang="en-US" dirty="0" smtClean="0"/>
              <a:t>Timelines </a:t>
            </a:r>
          </a:p>
          <a:p>
            <a:pPr marL="800100" lvl="3" indent="-342900">
              <a:defRPr/>
            </a:pPr>
            <a:r>
              <a:rPr lang="en-US" dirty="0" smtClean="0"/>
              <a:t>Extended Unplanned System Outages</a:t>
            </a:r>
          </a:p>
          <a:p>
            <a:pPr marL="800100" lvl="3" indent="-342900">
              <a:defRPr/>
            </a:pPr>
            <a:r>
              <a:rPr lang="en-US" dirty="0" smtClean="0"/>
              <a:t>Day to Day –Still In Progress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Create New Entrant Procedures and </a:t>
            </a:r>
            <a:r>
              <a:rPr lang="en-US" dirty="0" smtClean="0"/>
              <a:t>Documentation—Still in Progress</a:t>
            </a:r>
            <a:endParaRPr lang="en-US" sz="2200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2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120</Words>
  <Application>Microsoft Office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to RMS</vt:lpstr>
      <vt:lpstr>PowerPoint Presentation</vt:lpstr>
      <vt:lpstr>PowerPoint Presentation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TXSET10202016</cp:lastModifiedBy>
  <cp:revision>28</cp:revision>
  <dcterms:created xsi:type="dcterms:W3CDTF">2015-12-11T22:27:18Z</dcterms:created>
  <dcterms:modified xsi:type="dcterms:W3CDTF">2016-11-16T19:46:28Z</dcterms:modified>
</cp:coreProperties>
</file>