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11/16/2016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457200"/>
            <a:ext cx="8534400" cy="5943600"/>
          </a:xfrm>
        </p:spPr>
        <p:txBody>
          <a:bodyPr/>
          <a:lstStyle/>
          <a:p>
            <a:endParaRPr lang="en-US" sz="1200" b="1" dirty="0" smtClean="0"/>
          </a:p>
          <a:p>
            <a:endParaRPr lang="en-US" sz="1200" b="1" dirty="0"/>
          </a:p>
          <a:p>
            <a:endParaRPr lang="en-US" sz="1200" b="1" dirty="0" smtClean="0"/>
          </a:p>
          <a:p>
            <a:r>
              <a:rPr lang="en-US" sz="1200" b="1" dirty="0" smtClean="0"/>
              <a:t>794NPRR </a:t>
            </a:r>
            <a:r>
              <a:rPr lang="en-US" sz="1200" b="1" dirty="0"/>
              <a:t>Relocation of Unregistered DG Reporting Requirements. </a:t>
            </a:r>
            <a:r>
              <a:rPr lang="en-US" sz="1200" dirty="0"/>
              <a:t> This Nodal Protocol Revision Request (NPRR), in conjunction with COPMGRR044, relocates unregistered Distributed Generation (DG) reporting requirements from the Commercial Operations Market Guide to the </a:t>
            </a:r>
            <a:r>
              <a:rPr lang="en-US" sz="1200" dirty="0" smtClean="0"/>
              <a:t>Protocols</a:t>
            </a:r>
          </a:p>
          <a:p>
            <a:endParaRPr lang="en-US" sz="1200" b="1" dirty="0" smtClean="0"/>
          </a:p>
          <a:p>
            <a:r>
              <a:rPr lang="en-US" sz="1200" b="1" dirty="0" smtClean="0"/>
              <a:t>805NPRR </a:t>
            </a:r>
            <a:r>
              <a:rPr lang="en-US" sz="1200" b="1" dirty="0"/>
              <a:t>Clarification for Multi-Month CRR Auction Offers.  </a:t>
            </a:r>
            <a:r>
              <a:rPr lang="en-US" sz="1200" dirty="0"/>
              <a:t>This Nodal Protocol Revision Request (NPRR) clarifies the criteria for Congestion Revenue Right (CRR) offers that are submitted by CRR Account Holders for CRR Auctions that are part of a CRR Long-Term Auction Sequence.  Specifically, it makes clear that CRR Account Holders are able to submit multi-month CRR offers for those auctions as long as the months are all consecutive, are within the period covered by the auction, and are months in which the CRR Account Holder has ownership of the CRR. </a:t>
            </a:r>
            <a:endParaRPr lang="en-US" sz="1200" dirty="0" smtClean="0"/>
          </a:p>
          <a:p>
            <a:endParaRPr lang="en-US" sz="1200" b="1" dirty="0"/>
          </a:p>
          <a:p>
            <a:r>
              <a:rPr lang="en-US" sz="1200" b="1" dirty="0" smtClean="0"/>
              <a:t>806NPRR </a:t>
            </a:r>
            <a:r>
              <a:rPr lang="en-US" sz="1200" b="1" dirty="0"/>
              <a:t>Clarification for Designation of Capacity or Refund PCRRs. </a:t>
            </a:r>
            <a:r>
              <a:rPr lang="en-US" sz="1200" dirty="0"/>
              <a:t> This Nodal Protocol Revision Request (NPRR) clarifies how Non-Opt-In Entities (NOIEs) are to designate whether they want to accept the refund option or the capacity option for their Pre-Assigned Congestion Revenue Right (PCRR)-eligible Resources. Specifically, it makes clear that the choice of refund or capacity is for the entire PCRR allocation year for each eligible Resource. NOIEs cannot select one option (refund or capacity) for some months of the year and the other option for the remaining months</a:t>
            </a:r>
            <a:endParaRPr lang="en-US" sz="1200" b="1" dirty="0" smtClean="0"/>
          </a:p>
          <a:p>
            <a:pPr marL="0" indent="0">
              <a:buNone/>
            </a:pPr>
            <a:endParaRPr lang="en-US" sz="12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purl.org/dc/terms/"/>
    <ds:schemaRef ds:uri="http://schemas.openxmlformats.org/package/2006/metadata/core-properties"/>
    <ds:schemaRef ds:uri="http://www.w3.org/XML/1998/namespace"/>
    <ds:schemaRef ds:uri="http://schemas.microsoft.com/office/2006/metadata/properties"/>
    <ds:schemaRef ds:uri="http://purl.org/dc/dcmitype/"/>
    <ds:schemaRef ds:uri="http://schemas.microsoft.com/office/2006/documentManagement/types"/>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237</TotalTime>
  <Words>10</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37</cp:revision>
  <cp:lastPrinted>2016-01-21T20:53:15Z</cp:lastPrinted>
  <dcterms:created xsi:type="dcterms:W3CDTF">2016-01-21T15:20:31Z</dcterms:created>
  <dcterms:modified xsi:type="dcterms:W3CDTF">2016-11-16T14:37:10Z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