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9"/>
  </p:notesMasterIdLst>
  <p:handoutMasterIdLst>
    <p:handoutMasterId r:id="rId10"/>
  </p:handoutMasterIdLst>
  <p:sldIdLst>
    <p:sldId id="260" r:id="rId7"/>
    <p:sldId id="257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23" autoAdjust="0"/>
    <p:restoredTop sz="94660"/>
  </p:normalViewPr>
  <p:slideViewPr>
    <p:cSldViewPr showGuides="1">
      <p:cViewPr varScale="1">
        <p:scale>
          <a:sx n="125" d="100"/>
          <a:sy n="125" d="100"/>
        </p:scale>
        <p:origin x="143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 smtClean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Dave </a:t>
            </a: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Pagliai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IT Support Services</a:t>
            </a:r>
          </a:p>
          <a:p>
            <a:endParaRPr lang="en-US" dirty="0" smtClean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</a:t>
            </a:r>
            <a:r>
              <a:rPr lang="en-US" b="1" dirty="0" smtClean="0">
                <a:solidFill>
                  <a:srgbClr val="000000"/>
                </a:solidFill>
              </a:rPr>
              <a:t>Public</a:t>
            </a:r>
          </a:p>
          <a:p>
            <a:pPr lvl="0" defTabSz="457200"/>
            <a:r>
              <a:rPr lang="en-US" b="1" dirty="0" smtClean="0">
                <a:solidFill>
                  <a:srgbClr val="000000"/>
                </a:solidFill>
              </a:rPr>
              <a:t>November 2016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914400"/>
            <a:ext cx="86868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 smtClean="0">
                <a:solidFill>
                  <a:srgbClr val="000000"/>
                </a:solidFill>
              </a:rPr>
              <a:t>Service </a:t>
            </a:r>
            <a:r>
              <a:rPr lang="en-US" sz="1600" b="1" kern="0" dirty="0">
                <a:solidFill>
                  <a:srgbClr val="000000"/>
                </a:solidFill>
              </a:rPr>
              <a:t>Availability – </a:t>
            </a:r>
            <a:r>
              <a:rPr lang="en-US" sz="1600" b="1" kern="0" dirty="0" smtClean="0">
                <a:solidFill>
                  <a:srgbClr val="000000"/>
                </a:solidFill>
              </a:rPr>
              <a:t>October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 smtClean="0">
                <a:solidFill>
                  <a:srgbClr val="000000"/>
                </a:solidFill>
              </a:rPr>
              <a:t>Market </a:t>
            </a:r>
            <a:r>
              <a:rPr lang="en-US" sz="1600" kern="0" dirty="0">
                <a:solidFill>
                  <a:srgbClr val="000000"/>
                </a:solidFill>
              </a:rPr>
              <a:t>Data Transparency IT systems met all SLA targets</a:t>
            </a: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 smtClean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 smtClean="0">
                <a:solidFill>
                  <a:srgbClr val="000000"/>
                </a:solidFill>
              </a:rPr>
              <a:t>Incidents </a:t>
            </a:r>
            <a:r>
              <a:rPr lang="en-US" sz="1600" b="1" kern="0" dirty="0">
                <a:solidFill>
                  <a:srgbClr val="000000"/>
                </a:solidFill>
              </a:rPr>
              <a:t>&amp; Maintenance – </a:t>
            </a:r>
            <a:r>
              <a:rPr lang="en-US" sz="1600" b="1" kern="0" dirty="0" smtClean="0">
                <a:solidFill>
                  <a:srgbClr val="000000"/>
                </a:solidFill>
              </a:rPr>
              <a:t>October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10/13/16 – 10/14/16 – The following reports posted intermittently: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600" dirty="0"/>
              <a:t>Hourly RUC Deselected Capacity (NP5-524-CD)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600" dirty="0"/>
              <a:t>Hourly RUC Active and Binding Transmission Constraints (NP5-755-CD)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600" dirty="0"/>
              <a:t>The Hourly RUC Deselected Capacity reports do not have retry capability and were not reposted. The missing Hourly RUC Active and Binding Transmission Constraints reports were reposted on 10/14/16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600" dirty="0"/>
              <a:t>Root cause was an MMS application issue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10/14/16 </a:t>
            </a:r>
            <a:r>
              <a:rPr lang="en-US" sz="1600" dirty="0"/>
              <a:t>–</a:t>
            </a:r>
            <a:r>
              <a:rPr lang="en-US" sz="1600" dirty="0" smtClean="0"/>
              <a:t> The </a:t>
            </a:r>
            <a:r>
              <a:rPr lang="en-US" sz="1600" dirty="0"/>
              <a:t>Day-Ahead Forecast information </a:t>
            </a:r>
            <a:r>
              <a:rPr lang="en-US" sz="1600" dirty="0" smtClean="0"/>
              <a:t>was </a:t>
            </a:r>
            <a:r>
              <a:rPr lang="en-US" sz="1600" dirty="0"/>
              <a:t>missing from the Load Forecast vs. Actual dashboard (EMIL ID GEN-507-UI) posted on the Market Information System (MIS) Public for Operating Day October 14, </a:t>
            </a:r>
            <a:r>
              <a:rPr lang="en-US" sz="1600" dirty="0" smtClean="0"/>
              <a:t>2016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10/18/16 </a:t>
            </a:r>
            <a:r>
              <a:rPr lang="en-US" sz="1600" dirty="0"/>
              <a:t>– Planned Maintenance (Site Failover – MPIM, Retail API)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10/19/16 </a:t>
            </a:r>
            <a:r>
              <a:rPr lang="en-US" sz="1600" dirty="0"/>
              <a:t>– Planned Maintenance (Site Failover – External Web Services)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10/20/16 </a:t>
            </a:r>
            <a:r>
              <a:rPr lang="en-US" sz="1600" dirty="0"/>
              <a:t>– Planned Maintenance (Site Failover – MIS)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c34af464-7aa1-4edd-9be4-83dffc1cb926"/>
  </ds:schemaRefs>
</ds:datastoreItem>
</file>

<file path=customXml/itemProps3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</TotalTime>
  <Words>174</Words>
  <Application>Microsoft Office PowerPoint</Application>
  <PresentationFormat>On-screen Show (4:3)</PresentationFormat>
  <Paragraphs>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Courier New</vt:lpstr>
      <vt:lpstr>Wingdings</vt:lpstr>
      <vt:lpstr>1_Custom Design</vt:lpstr>
      <vt:lpstr>Office Theme</vt:lpstr>
      <vt:lpstr>Custom Design</vt:lpstr>
      <vt:lpstr>PowerPoint Presentation</vt:lpstr>
      <vt:lpstr>Incident Report Highlights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Pagliai, Dave</cp:lastModifiedBy>
  <cp:revision>66</cp:revision>
  <cp:lastPrinted>2016-01-21T20:53:15Z</cp:lastPrinted>
  <dcterms:created xsi:type="dcterms:W3CDTF">2016-01-21T15:20:31Z</dcterms:created>
  <dcterms:modified xsi:type="dcterms:W3CDTF">2016-11-10T23:37:28Z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