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11/14/2016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77" y="1143000"/>
            <a:ext cx="8644445" cy="79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3741738"/>
          </a:xfrm>
        </p:spPr>
        <p:txBody>
          <a:bodyPr/>
          <a:lstStyle/>
          <a:p>
            <a:r>
              <a:rPr lang="en-US" sz="2400" dirty="0" smtClean="0"/>
              <a:t>HDL override due to pre-posturing for a planned outage:</a:t>
            </a:r>
          </a:p>
          <a:p>
            <a:pPr lvl="1"/>
            <a:r>
              <a:rPr lang="en-US" sz="2400" dirty="0" smtClean="0"/>
              <a:t>6</a:t>
            </a:r>
            <a:r>
              <a:rPr lang="en-US" sz="2400" dirty="0" smtClean="0"/>
              <a:t> </a:t>
            </a:r>
            <a:r>
              <a:rPr lang="en-US" sz="2400" dirty="0" smtClean="0"/>
              <a:t>SCED intervals </a:t>
            </a:r>
            <a:r>
              <a:rPr lang="en-US" sz="2400" dirty="0" smtClean="0"/>
              <a:t>(10/12/2016 7:30-7:55)</a:t>
            </a:r>
          </a:p>
          <a:p>
            <a:pPr lvl="1"/>
            <a:r>
              <a:rPr lang="en-US" sz="2400" dirty="0" smtClean="0"/>
              <a:t>8 SCED intervals (10/20/2016 7:00-7:35)</a:t>
            </a:r>
            <a:endParaRPr lang="en-US" sz="2400" dirty="0" smtClean="0"/>
          </a:p>
          <a:p>
            <a:r>
              <a:rPr lang="en-US" sz="2400" dirty="0" smtClean="0"/>
              <a:t>Constraint </a:t>
            </a:r>
            <a:r>
              <a:rPr lang="en-US" sz="2400" dirty="0" smtClean="0"/>
              <a:t>was activated </a:t>
            </a:r>
            <a:r>
              <a:rPr lang="en-US" sz="2400" dirty="0" smtClean="0"/>
              <a:t>for congestion management and override was </a:t>
            </a:r>
            <a:r>
              <a:rPr lang="en-US" sz="2400" dirty="0" smtClean="0"/>
              <a:t>removed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2374</TotalTime>
  <Words>57</Words>
  <Application>Microsoft Office PowerPoint</Application>
  <PresentationFormat>On-screen Show (4:3)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85</cp:revision>
  <cp:lastPrinted>2016-01-21T20:53:15Z</cp:lastPrinted>
  <dcterms:created xsi:type="dcterms:W3CDTF">2016-01-21T15:20:31Z</dcterms:created>
  <dcterms:modified xsi:type="dcterms:W3CDTF">2016-11-09T16:28:45Z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