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9"/>
  </p:notesMasterIdLst>
  <p:handoutMasterIdLst>
    <p:handoutMasterId r:id="rId10"/>
  </p:handoutMasterIdLst>
  <p:sldIdLst>
    <p:sldId id="260" r:id="rId7"/>
    <p:sldId id="304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367" autoAdjust="0"/>
    <p:restoredTop sz="98752" autoAdjust="0"/>
  </p:normalViewPr>
  <p:slideViewPr>
    <p:cSldViewPr showGuides="1">
      <p:cViewPr varScale="1">
        <p:scale>
          <a:sx n="112" d="100"/>
          <a:sy n="112" d="100"/>
        </p:scale>
        <p:origin x="174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11/1/2016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11/1/2016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449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1976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Project Prioritization Review</a:t>
            </a:r>
            <a:endParaRPr lang="en-US" sz="2400" b="1" dirty="0"/>
          </a:p>
          <a:p>
            <a:endParaRPr lang="en-US" dirty="0"/>
          </a:p>
          <a:p>
            <a:r>
              <a:rPr lang="en-US" dirty="0" smtClean="0"/>
              <a:t>November 10,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19882"/>
            <a:ext cx="8839200" cy="442118"/>
          </a:xfrm>
        </p:spPr>
        <p:txBody>
          <a:bodyPr/>
          <a:lstStyle/>
          <a:p>
            <a:r>
              <a:rPr lang="en-US" sz="1800" dirty="0" smtClean="0"/>
              <a:t>Approved Revision Requests “Not Started” – Planned to Start in Future Months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1987312"/>
              </p:ext>
            </p:extLst>
          </p:nvPr>
        </p:nvGraphicFramePr>
        <p:xfrm>
          <a:off x="76200" y="914400"/>
          <a:ext cx="8991599" cy="507337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640568"/>
                <a:gridCol w="838200"/>
                <a:gridCol w="762000"/>
                <a:gridCol w="990600"/>
                <a:gridCol w="760231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NPRR785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100" dirty="0" smtClean="0"/>
                        <a:t>Sync. WGR and PVGR COPs with Short Term Wind and PV Forecasts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Nov 2016</a:t>
                      </a:r>
                      <a:endParaRPr lang="en-US" sz="1050" dirty="0" smtClean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2017-R2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$35k-$45k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RMGRR134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100" dirty="0" smtClean="0"/>
                        <a:t>Allow AMS Data Submittal Process for TDSP-Read Non-Modeled Gens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Dec 2016</a:t>
                      </a:r>
                      <a:endParaRPr lang="en-US" sz="1050" dirty="0" smtClean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2017-R2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$30k-$40k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NPRR782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100" dirty="0" smtClean="0"/>
                        <a:t>Settlement of Infeasible Ancillary Services Due to Transmission Constraints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Jan 2017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2017-R3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$60k-$90k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NPRR755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100" dirty="0" smtClean="0"/>
                        <a:t>Data Agent-Only QSE Registration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Jan 2017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$60k-$90k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NPRR760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100" dirty="0" smtClean="0"/>
                        <a:t>Calculation of Exposure Variables For Days With No Activity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Jan 2017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$30k-$40k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DC Energy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NPRR789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100" dirty="0" smtClean="0"/>
                        <a:t>Publish All Mid-Term Load Forecast Results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Jan 2017</a:t>
                      </a:r>
                      <a:endParaRPr lang="en-US" sz="1050" dirty="0" smtClean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2017-R3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$30k-$40k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Citigroup Energy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NPRR775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100" dirty="0" smtClean="0"/>
                        <a:t>Enhanced Implementation of Limits for Fast Responding Reg. Service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Mar 2017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2017-R4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$30k-$40k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SCR789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100" dirty="0" smtClean="0"/>
                        <a:t>Update NMMS Topology Processor to PSSE 34 Capability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Mar 2017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2017-R6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$300k-$450k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NPR749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100" dirty="0" smtClean="0"/>
                        <a:t>Option Cost for Outstanding CRRs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Sept 2017</a:t>
                      </a:r>
                      <a:endParaRPr lang="en-US" sz="1050" dirty="0" smtClean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2018-R1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$40k-$60k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effectLst/>
                        </a:rPr>
                        <a:t>Saracen Energy West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NPR778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100" dirty="0" smtClean="0"/>
                        <a:t>Modifications to Date Change and Cancellation Evaluation Window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Oct 2017</a:t>
                      </a:r>
                      <a:endParaRPr lang="en-US" sz="1050" dirty="0" smtClean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2018-R1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$50k-$75k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TX SET WG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290406" y="4839394"/>
            <a:ext cx="15392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Moved from January 2017</a:t>
            </a:r>
            <a:endParaRPr lang="en-US" sz="800" b="0" i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16682" y="3077088"/>
            <a:ext cx="25700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To be added to in-flight CMM Tech Refresh project</a:t>
            </a:r>
            <a:endParaRPr lang="en-US" sz="800" b="0" i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16682" y="3531284"/>
            <a:ext cx="25723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To be added to in-flight CMM Tech Refresh project</a:t>
            </a:r>
            <a:endParaRPr lang="en-US" sz="800" b="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956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48F63C-08AC-4CDD-B36F-0851B11853CB}">
  <ds:schemaRefs>
    <ds:schemaRef ds:uri="c34af464-7aa1-4edd-9be4-83dffc1cb926"/>
    <ds:schemaRef ds:uri="http://schemas.microsoft.com/office/2006/documentManagement/types"/>
    <ds:schemaRef ds:uri="http://www.w3.org/XML/1998/namespace"/>
    <ds:schemaRef ds:uri="http://purl.org/dc/dcmitype/"/>
    <ds:schemaRef ds:uri="http://purl.org/dc/terms/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18540</TotalTime>
  <Words>242</Words>
  <Application>Microsoft Office PowerPoint</Application>
  <PresentationFormat>On-screen Show (4:3)</PresentationFormat>
  <Paragraphs>65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1_Custom Design</vt:lpstr>
      <vt:lpstr>Office Theme</vt:lpstr>
      <vt:lpstr>Custom Design</vt:lpstr>
      <vt:lpstr>PowerPoint Presentation</vt:lpstr>
      <vt:lpstr>Approved Revision Requests “Not Started” – Planned to Start in Future Months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228</cp:revision>
  <cp:lastPrinted>2016-11-02T13:19:35Z</cp:lastPrinted>
  <dcterms:created xsi:type="dcterms:W3CDTF">2016-01-21T15:20:31Z</dcterms:created>
  <dcterms:modified xsi:type="dcterms:W3CDTF">2016-11-02T19:55:31Z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