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11/10/16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000" b="1" dirty="0" smtClean="0"/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NPRR562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Subsynchronous</a:t>
            </a:r>
            <a:r>
              <a:rPr lang="en-US" sz="2000" dirty="0">
                <a:solidFill>
                  <a:schemeClr val="tx1"/>
                </a:solidFill>
              </a:rPr>
              <a:t> Resonance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NPRR697</a:t>
            </a:r>
            <a:r>
              <a:rPr lang="en-US" sz="2000" dirty="0">
                <a:solidFill>
                  <a:schemeClr val="tx1"/>
                </a:solidFill>
              </a:rPr>
              <a:t>, Disclosure of Protected Information for Research and Coordination Purposes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NPRR768</a:t>
            </a:r>
            <a:r>
              <a:rPr lang="en-US" sz="2000" dirty="0">
                <a:solidFill>
                  <a:schemeClr val="tx1"/>
                </a:solidFill>
              </a:rPr>
              <a:t>, Revisions to Real-Time On-Line Reliability Deployment Price Adder Categories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NPRR776</a:t>
            </a:r>
            <a:r>
              <a:rPr lang="en-US" sz="2000" dirty="0">
                <a:solidFill>
                  <a:schemeClr val="tx1"/>
                </a:solidFill>
              </a:rPr>
              <a:t>, Voltage Set Point Communication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NPRR777</a:t>
            </a:r>
            <a:r>
              <a:rPr lang="en-US" sz="2000" dirty="0">
                <a:solidFill>
                  <a:schemeClr val="tx1"/>
                </a:solidFill>
              </a:rPr>
              <a:t>, ERCOT-directed Dispatch of Price-Responsive Distributed Generation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NPRR796</a:t>
            </a:r>
            <a:r>
              <a:rPr lang="en-US" sz="2000" dirty="0">
                <a:solidFill>
                  <a:schemeClr val="tx1"/>
                </a:solidFill>
              </a:rPr>
              <a:t>, Extended Character Set Clean Up (RMS)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NPRR798</a:t>
            </a:r>
            <a:r>
              <a:rPr lang="en-US" sz="2000" dirty="0">
                <a:solidFill>
                  <a:schemeClr val="tx1"/>
                </a:solidFill>
              </a:rPr>
              <a:t>, Additional CRR Accounts Request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NPRR799</a:t>
            </a:r>
            <a:r>
              <a:rPr lang="en-US" sz="2000" dirty="0">
                <a:solidFill>
                  <a:schemeClr val="tx1"/>
                </a:solidFill>
              </a:rPr>
              <a:t>, Updates to Outages of Transmission Facilities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NPRR802</a:t>
            </a:r>
            <a:r>
              <a:rPr lang="en-US" sz="2000" dirty="0">
                <a:solidFill>
                  <a:schemeClr val="tx1"/>
                </a:solidFill>
              </a:rPr>
              <a:t>, Settlements Clean-up (COPS/WMS)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NPRR804</a:t>
            </a:r>
            <a:r>
              <a:rPr lang="en-US" sz="2000" dirty="0">
                <a:solidFill>
                  <a:schemeClr val="tx1"/>
                </a:solidFill>
              </a:rPr>
              <a:t>, Remove Posting Requirement for One-Line Diagram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SCR785</a:t>
            </a:r>
            <a:r>
              <a:rPr lang="en-US" sz="2000" dirty="0">
                <a:solidFill>
                  <a:schemeClr val="tx1"/>
                </a:solidFill>
              </a:rPr>
              <a:t>, Update RTL calculation to include Real-Time Reserve Price Adder based components (PRS)</a:t>
            </a:r>
          </a:p>
          <a:p>
            <a:pPr algn="l"/>
            <a:endParaRPr lang="en-US" sz="2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120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11/10/16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72</cp:revision>
  <dcterms:created xsi:type="dcterms:W3CDTF">2012-06-21T12:05:52Z</dcterms:created>
  <dcterms:modified xsi:type="dcterms:W3CDTF">2016-11-09T20:20:43Z</dcterms:modified>
</cp:coreProperties>
</file>