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</a:t>
            </a:r>
            <a:r>
              <a:rPr lang="en-US" b="1" dirty="0" smtClean="0">
                <a:solidFill>
                  <a:srgbClr val="000000"/>
                </a:solidFill>
              </a:rPr>
              <a:t>2016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10/13/16 – 10/14/16 – The following reports posted intermittently: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Hourly RUC Deselected Capacity (NP5-524-CD)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Hourly RUC Active and Binding Transmission Constraints (NP5-755-CD)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The Hourly RUC Deselected Capacity reports do not have retry capability and were not reposted. The missing Hourly RUC Active and Binding Transmission Constraints reports were reposted on 10/14/16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600" dirty="0"/>
              <a:t>Root cause was an MMS application issue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10/14/16 </a:t>
            </a:r>
            <a:r>
              <a:rPr lang="en-US" sz="1600" dirty="0"/>
              <a:t>–</a:t>
            </a:r>
            <a:r>
              <a:rPr lang="en-US" sz="1600" dirty="0" smtClean="0"/>
              <a:t> The </a:t>
            </a:r>
            <a:r>
              <a:rPr lang="en-US" sz="1600" dirty="0"/>
              <a:t>Day-Ahead Forecast information </a:t>
            </a:r>
            <a:r>
              <a:rPr lang="en-US" sz="1600" dirty="0" smtClean="0"/>
              <a:t>was </a:t>
            </a:r>
            <a:r>
              <a:rPr lang="en-US" sz="1600" dirty="0"/>
              <a:t>missing from the Load Forecast vs. Actual dashboard (EMIL ID GEN-507-UI) posted on the Market Information System (MIS) Public for Operating Day October 14, </a:t>
            </a:r>
            <a:r>
              <a:rPr lang="en-US" sz="1600" dirty="0" smtClean="0"/>
              <a:t>2016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10/18/16 </a:t>
            </a:r>
            <a:r>
              <a:rPr lang="en-US" sz="1600" dirty="0"/>
              <a:t>– Planned Maintenance (Site Failover – MPIM, Retail API)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10/19/16 </a:t>
            </a:r>
            <a:r>
              <a:rPr lang="en-US" sz="1600" dirty="0"/>
              <a:t>– Planned Maintenance (Site Failover – External Web Services)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10/20/16 </a:t>
            </a:r>
            <a:r>
              <a:rPr lang="en-US" sz="1600" dirty="0"/>
              <a:t>– Planned Maintenance (Site Failover – MIS)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174</Words>
  <Application>Microsoft Office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66</cp:revision>
  <cp:lastPrinted>2016-01-21T20:53:15Z</cp:lastPrinted>
  <dcterms:created xsi:type="dcterms:W3CDTF">2016-01-21T15:20:31Z</dcterms:created>
  <dcterms:modified xsi:type="dcterms:W3CDTF">2016-11-07T22:38:51Z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