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12" d="100"/>
          <a:sy n="112" d="100"/>
        </p:scale>
        <p:origin x="17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November 10,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87312"/>
              </p:ext>
            </p:extLst>
          </p:nvPr>
        </p:nvGraphicFramePr>
        <p:xfrm>
          <a:off x="76200" y="914400"/>
          <a:ext cx="8991599" cy="50733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NPRR785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Sync. WGR and PVGR COPs with Short Term Wind and PV Forecasts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RMGRR134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Allow AMS Data Submittal Process for TDSP-Read Non-Modeled Gens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Dec 2016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NPRR782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Settlement of Infeasible Ancillary Services Due to Transmission Constraints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NPRR755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Data Agent-Only QSE Registration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NPRR760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Calculation of Exposure Variables For Days With No Activity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Publish All Mid-Term Load Forecast Results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NPRR775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Enhanced Implementation of Limits for Fast Responding Reg. Service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Update NMMS Topology Processor to PSSE 34 Capability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NPR749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NPR778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Modifications to Date Change and Cancellation Evaluation Window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90406" y="4839394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January 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6682" y="3077088"/>
            <a:ext cx="2570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To be added to in-flight CMM Tech Refresh project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6682" y="3531284"/>
            <a:ext cx="2572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To be added to in-flight CMM Tech Refresh project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18540</TotalTime>
  <Words>242</Words>
  <Application>Microsoft Office PowerPoint</Application>
  <PresentationFormat>On-screen Show (4:3)</PresentationFormat>
  <Paragraphs>65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228</cp:revision>
  <cp:lastPrinted>2016-11-02T13:19:35Z</cp:lastPrinted>
  <dcterms:created xsi:type="dcterms:W3CDTF">2016-01-21T15:20:31Z</dcterms:created>
  <dcterms:modified xsi:type="dcterms:W3CDTF">2016-11-02T19:55:31Z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