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2" r:id="rId9"/>
    <p:sldId id="274" r:id="rId10"/>
    <p:sldId id="278" r:id="rId11"/>
    <p:sldId id="276" r:id="rId12"/>
    <p:sldId id="277" r:id="rId13"/>
    <p:sldId id="27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October 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11/14/2016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October2016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636044"/>
              </p:ext>
            </p:extLst>
          </p:nvPr>
        </p:nvGraphicFramePr>
        <p:xfrm>
          <a:off x="228600" y="8382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INT;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75.32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52.22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86.03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88.99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78.36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87.11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2.98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INTERVALS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4263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100+ INT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 INT SCORED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4114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Non IRR GREDP &lt; 85% </a:t>
            </a:r>
            <a:r>
              <a:rPr lang="en-US" altLang="en-US" dirty="0" smtClean="0"/>
              <a:t>10/31/2016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84398"/>
              </p:ext>
            </p:extLst>
          </p:nvPr>
        </p:nvGraphicFramePr>
        <p:xfrm>
          <a:off x="457200" y="4484133"/>
          <a:ext cx="8382000" cy="1720831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34061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Dev(GREDP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1924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84.44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62.76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23.08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2.07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36.36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1,231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79.61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(42) October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870540"/>
              </p:ext>
            </p:extLst>
          </p:nvPr>
        </p:nvGraphicFramePr>
        <p:xfrm>
          <a:off x="381000" y="914405"/>
          <a:ext cx="8382000" cy="5181598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444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97.61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10.05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97.37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(42) October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450319"/>
              </p:ext>
            </p:extLst>
          </p:nvPr>
        </p:nvGraphicFramePr>
        <p:xfrm>
          <a:off x="381000" y="914405"/>
          <a:ext cx="8382000" cy="5257794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538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676093"/>
              </p:ext>
            </p:extLst>
          </p:nvPr>
        </p:nvGraphicFramePr>
        <p:xfrm>
          <a:off x="381000" y="838201"/>
          <a:ext cx="8229600" cy="5257796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403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9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2,247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2,289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(42) October </a:t>
            </a:r>
            <a:r>
              <a:rPr lang="en-US" alt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45788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(44</a:t>
            </a:r>
            <a:r>
              <a:rPr lang="en-US" altLang="en-US" dirty="0" smtClean="0"/>
              <a:t>) </a:t>
            </a:r>
            <a:r>
              <a:rPr lang="en-US" altLang="en-US" dirty="0" smtClean="0"/>
              <a:t>October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869970"/>
              </p:ext>
            </p:extLst>
          </p:nvPr>
        </p:nvGraphicFramePr>
        <p:xfrm>
          <a:off x="381000" y="838194"/>
          <a:ext cx="8458200" cy="5334005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6633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94.95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87.58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93.42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87.31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89.06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61.90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77.08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87.95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74.68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3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61.36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(44</a:t>
            </a:r>
            <a:r>
              <a:rPr lang="en-US" altLang="en-US" dirty="0" smtClean="0"/>
              <a:t>) </a:t>
            </a:r>
            <a:r>
              <a:rPr lang="en-US" altLang="en-US" dirty="0" smtClean="0"/>
              <a:t>October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023764"/>
              </p:ext>
            </p:extLst>
          </p:nvPr>
        </p:nvGraphicFramePr>
        <p:xfrm>
          <a:off x="381000" y="838195"/>
          <a:ext cx="8229600" cy="5257807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538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51.28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94.59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82.35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87.50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85.71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9.09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45.45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72.73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3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279029"/>
              </p:ext>
            </p:extLst>
          </p:nvPr>
        </p:nvGraphicFramePr>
        <p:xfrm>
          <a:off x="381000" y="838194"/>
          <a:ext cx="8229600" cy="5257808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538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 (ATG-Exp MW)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1.76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0.45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44.44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1.25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2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1,547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1,974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78.37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(44</a:t>
            </a:r>
            <a:r>
              <a:rPr lang="en-US" altLang="en-US" dirty="0" smtClean="0"/>
              <a:t>) </a:t>
            </a:r>
            <a:r>
              <a:rPr lang="en-US" altLang="en-US" dirty="0" smtClean="0"/>
              <a:t>October </a:t>
            </a:r>
            <a:r>
              <a:rPr lang="en-US" altLang="en-US" dirty="0" smtClean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5481104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818</Words>
  <Application>Microsoft Office PowerPoint</Application>
  <PresentationFormat>On-screen Show (4:3)</PresentationFormat>
  <Paragraphs>563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IRR Summary October2016</vt:lpstr>
      <vt:lpstr>IRR GREDP &gt; .95  (42) October 2016</vt:lpstr>
      <vt:lpstr>IRR GREDP &gt; .95  (42) October 2016</vt:lpstr>
      <vt:lpstr>IRR GREDP &gt; .95  (42) October 2016</vt:lpstr>
      <vt:lpstr>IRR GREDP &lt; .95  (44) October 2016</vt:lpstr>
      <vt:lpstr>IRR GREDP &lt; .95  (44) October 2016</vt:lpstr>
      <vt:lpstr>IRR GREDP &lt; .95  (44) October 2016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Lowrie, Gene</cp:lastModifiedBy>
  <cp:revision>95</cp:revision>
  <cp:lastPrinted>2016-01-21T20:53:15Z</cp:lastPrinted>
  <dcterms:created xsi:type="dcterms:W3CDTF">2016-01-21T15:20:31Z</dcterms:created>
  <dcterms:modified xsi:type="dcterms:W3CDTF">2016-11-02T17:41:44Z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