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2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8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3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8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9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2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2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3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5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A6E9E-F0A9-5D42-B20C-68A6A2CE731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5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Ancillary Service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QMWG Discussion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Responsive Reserves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 50% limit for LRs in RRS</a:t>
            </a:r>
          </a:p>
          <a:p>
            <a:r>
              <a:rPr lang="en-US" dirty="0" smtClean="0"/>
              <a:t>Change 20% limit on RRS for units to be based on performance/testing</a:t>
            </a:r>
          </a:p>
          <a:p>
            <a:r>
              <a:rPr lang="en-US" dirty="0" smtClean="0"/>
              <a:t>Include a fast responding service as a subset of RRS</a:t>
            </a:r>
          </a:p>
          <a:p>
            <a:r>
              <a:rPr lang="en-US" dirty="0" smtClean="0"/>
              <a:t>Tool to monitor inertia RRS relationship</a:t>
            </a:r>
          </a:p>
          <a:p>
            <a:r>
              <a:rPr lang="en-US" dirty="0" smtClean="0"/>
              <a:t>linear vs exponential</a:t>
            </a:r>
          </a:p>
          <a:p>
            <a:r>
              <a:rPr lang="en-US" dirty="0" smtClean="0"/>
              <a:t>Discuss technology neutral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2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Frequency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Expanding governor </a:t>
            </a:r>
            <a:r>
              <a:rPr lang="en-US" dirty="0" err="1" smtClean="0"/>
              <a:t>deadband</a:t>
            </a:r>
            <a:r>
              <a:rPr lang="en-US" dirty="0" smtClean="0"/>
              <a:t> settings to 36 </a:t>
            </a:r>
            <a:r>
              <a:rPr lang="en-US" dirty="0" err="1" smtClean="0"/>
              <a:t>mHz</a:t>
            </a:r>
            <a:r>
              <a:rPr lang="en-US" dirty="0" smtClean="0"/>
              <a:t> for non-RRS/</a:t>
            </a:r>
            <a:r>
              <a:rPr lang="en-US" dirty="0" err="1" smtClean="0"/>
              <a:t>Reg</a:t>
            </a:r>
            <a:r>
              <a:rPr lang="en-US" dirty="0" smtClean="0"/>
              <a:t>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5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Get rid of NSRS</a:t>
            </a:r>
          </a:p>
          <a:p>
            <a:pPr lvl="0"/>
            <a:r>
              <a:rPr lang="en-US" dirty="0"/>
              <a:t>Convert NSRS to 10/15 min service</a:t>
            </a:r>
          </a:p>
          <a:p>
            <a:pPr lvl="0"/>
            <a:r>
              <a:rPr lang="en-US" dirty="0"/>
              <a:t>Convert NSRS to 10/15 min and behind the HASL</a:t>
            </a:r>
          </a:p>
          <a:p>
            <a:pPr lvl="0"/>
            <a:r>
              <a:rPr lang="en-US" dirty="0"/>
              <a:t>Convert NSRS to only offline service</a:t>
            </a:r>
          </a:p>
          <a:p>
            <a:pPr lvl="0"/>
            <a:r>
              <a:rPr lang="en-US" dirty="0"/>
              <a:t>NSRS should be procured and deployed only to recover RRS</a:t>
            </a:r>
          </a:p>
          <a:p>
            <a:pPr lvl="0"/>
            <a:r>
              <a:rPr lang="en-US" dirty="0"/>
              <a:t>Discuss technology neutral concepts</a:t>
            </a:r>
          </a:p>
          <a:p>
            <a:pPr lvl="0"/>
            <a:r>
              <a:rPr lang="en-US" dirty="0"/>
              <a:t>Interaction of NSRS price floor with other reserves- requirement to offer RRS and </a:t>
            </a:r>
            <a:r>
              <a:rPr lang="en-US" dirty="0" err="1"/>
              <a:t>Reg</a:t>
            </a:r>
            <a:r>
              <a:rPr lang="en-US" dirty="0"/>
              <a:t> above the NSRS price floor whenever NSRS and other AS is provided from same </a:t>
            </a:r>
            <a:r>
              <a:rPr lang="en-US" dirty="0" smtClean="0"/>
              <a:t>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6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effect of changing the SCED runtime from 5 min to 3 min on Regulation.</a:t>
            </a:r>
          </a:p>
          <a:p>
            <a:r>
              <a:rPr lang="en-US" dirty="0" smtClean="0"/>
              <a:t>Study will be conducted by running SCED more often when regulation deployed exceeds certain threshold. </a:t>
            </a:r>
          </a:p>
          <a:p>
            <a:r>
              <a:rPr lang="en-US" dirty="0" smtClean="0"/>
              <a:t>Discuss technology neutral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33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Inertia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</a:t>
            </a:r>
            <a:r>
              <a:rPr lang="en-US" dirty="0" smtClean="0"/>
              <a:t>an </a:t>
            </a:r>
            <a:r>
              <a:rPr lang="en-US" smtClean="0"/>
              <a:t>inertia service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8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177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Ancillary Service Options</vt:lpstr>
      <vt:lpstr>Responsive Reserves</vt:lpstr>
      <vt:lpstr>Primary Frequency Response</vt:lpstr>
      <vt:lpstr>Non-Spin</vt:lpstr>
      <vt:lpstr>Regulation</vt:lpstr>
      <vt:lpstr>Inertia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Service Options</dc:title>
  <dc:creator>Eric goff</dc:creator>
  <cp:lastModifiedBy>Suzy Clifton </cp:lastModifiedBy>
  <cp:revision>1</cp:revision>
  <dcterms:created xsi:type="dcterms:W3CDTF">2016-10-17T14:26:28Z</dcterms:created>
  <dcterms:modified xsi:type="dcterms:W3CDTF">2016-11-02T21:30:12Z</dcterms:modified>
</cp:coreProperties>
</file>