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8"/>
  </p:notesMasterIdLst>
  <p:handoutMasterIdLst>
    <p:handoutMasterId r:id="rId9"/>
  </p:handoutMasterIdLst>
  <p:sldIdLst>
    <p:sldId id="258" r:id="rId5"/>
    <p:sldId id="288" r:id="rId6"/>
    <p:sldId id="287" r:id="rId7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4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DCC0"/>
    <a:srgbClr val="B6CEEA"/>
    <a:srgbClr val="D3DFBD"/>
    <a:srgbClr val="5469A2"/>
    <a:srgbClr val="40949A"/>
    <a:srgbClr val="0000CC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3375" autoAdjust="0"/>
  </p:normalViewPr>
  <p:slideViewPr>
    <p:cSldViewPr>
      <p:cViewPr varScale="1">
        <p:scale>
          <a:sx n="109" d="100"/>
          <a:sy n="109" d="100"/>
        </p:scale>
        <p:origin x="1674" y="96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10/27/2016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10/27/2016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November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2016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CSWG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October 24, 2016 WebEx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Participants </a:t>
            </a:r>
            <a:r>
              <a:rPr lang="en-US" dirty="0"/>
              <a:t>reviewed and approved the Impact Analysis for </a:t>
            </a:r>
            <a:r>
              <a:rPr lang="en-US" dirty="0" smtClean="0"/>
              <a:t>COPMGRR044</a:t>
            </a:r>
          </a:p>
          <a:p>
            <a:endParaRPr lang="en-US" dirty="0"/>
          </a:p>
          <a:p>
            <a:r>
              <a:rPr lang="en-US" dirty="0" smtClean="0"/>
              <a:t>CSWG seeking new leadership for 2017. Contact COPS or current CSWG leadership if interested!</a:t>
            </a:r>
          </a:p>
          <a:p>
            <a:endParaRPr lang="en-US" dirty="0"/>
          </a:p>
          <a:p>
            <a:r>
              <a:rPr lang="en-US" dirty="0" smtClean="0"/>
              <a:t>Requests for November agenda</a:t>
            </a:r>
          </a:p>
          <a:p>
            <a:pPr lvl="1"/>
            <a:r>
              <a:rPr lang="en-US" dirty="0" smtClean="0"/>
              <a:t>Roles and Responsibilities for CSWG Leadership</a:t>
            </a:r>
          </a:p>
          <a:p>
            <a:pPr lvl="1"/>
            <a:r>
              <a:rPr lang="en-US" dirty="0" smtClean="0"/>
              <a:t>Details desired on Extract Incident Report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i="1" dirty="0" smtClean="0"/>
              <a:t>Thanks to Vice-Chair Eli Worley for leading and note-taking!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10/27/2016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87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Next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CSWG Meeting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sz="3200" dirty="0">
                <a:solidFill>
                  <a:srgbClr val="00B050"/>
                </a:solidFill>
              </a:rPr>
              <a:t>Next</a:t>
            </a:r>
            <a:r>
              <a:rPr lang="en-US" sz="3200" dirty="0"/>
              <a:t> </a:t>
            </a:r>
            <a:r>
              <a:rPr lang="en-US" sz="3200" dirty="0">
                <a:solidFill>
                  <a:srgbClr val="00B050"/>
                </a:solidFill>
              </a:rPr>
              <a:t>CSWG </a:t>
            </a:r>
            <a:r>
              <a:rPr lang="en-US" sz="3200" dirty="0" smtClean="0">
                <a:solidFill>
                  <a:srgbClr val="00B050"/>
                </a:solidFill>
              </a:rPr>
              <a:t>Meeting 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November</a:t>
            </a:r>
            <a:r>
              <a:rPr lang="en-US" sz="3200" dirty="0" smtClean="0">
                <a:solidFill>
                  <a:srgbClr val="00B050"/>
                </a:solidFill>
              </a:rPr>
              <a:t> 14</a:t>
            </a:r>
            <a:r>
              <a:rPr lang="en-US" sz="3200" dirty="0" smtClean="0">
                <a:solidFill>
                  <a:srgbClr val="00B050"/>
                </a:solidFill>
              </a:rPr>
              <a:t>, 2016 </a:t>
            </a:r>
            <a:r>
              <a:rPr lang="en-US" sz="3200" dirty="0" smtClean="0">
                <a:solidFill>
                  <a:srgbClr val="00B050"/>
                </a:solidFill>
              </a:rPr>
              <a:t>9:30am </a:t>
            </a:r>
          </a:p>
          <a:p>
            <a:pPr marL="0" indent="0" algn="ctr">
              <a:buNone/>
            </a:pPr>
            <a:r>
              <a:rPr lang="en-US" sz="3200" dirty="0" smtClean="0">
                <a:solidFill>
                  <a:srgbClr val="00B050"/>
                </a:solidFill>
              </a:rPr>
              <a:t>ERCOT Met Center Rm 210A</a:t>
            </a:r>
            <a:endParaRPr lang="en-US" sz="3200" dirty="0" smtClean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en-US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56094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206FDB-A00F-4E50-B10F-7F91EE97870B}">
  <ds:schemaRefs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  <ds:schemaRef ds:uri="http://purl.org/dc/elements/1.1/"/>
    <ds:schemaRef ds:uri="c34af464-7aa1-4edd-9be4-83dffc1cb926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15980</TotalTime>
  <Words>81</Words>
  <Application>Microsoft Office PowerPoint</Application>
  <PresentationFormat>On-screen Show (4:3)</PresentationFormat>
  <Paragraphs>24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Arial Black</vt:lpstr>
      <vt:lpstr>Custom Design</vt:lpstr>
      <vt:lpstr>CSWG Update to COPS</vt:lpstr>
      <vt:lpstr>October 24, 2016 WebEx</vt:lpstr>
      <vt:lpstr>Next CSWG Meeting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Heather Boisseau</cp:lastModifiedBy>
  <cp:revision>929</cp:revision>
  <cp:lastPrinted>2015-04-13T14:50:48Z</cp:lastPrinted>
  <dcterms:created xsi:type="dcterms:W3CDTF">2005-04-21T14:28:35Z</dcterms:created>
  <dcterms:modified xsi:type="dcterms:W3CDTF">2016-10-27T19:47:07Z</dcterms:modified>
</cp:coreProperties>
</file>