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8"/>
  </p:notesMasterIdLst>
  <p:handoutMasterIdLst>
    <p:handoutMasterId r:id="rId9"/>
  </p:handoutMasterIdLst>
  <p:sldIdLst>
    <p:sldId id="258" r:id="rId5"/>
    <p:sldId id="288" r:id="rId6"/>
    <p:sldId id="287" r:id="rId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CC0"/>
    <a:srgbClr val="B6CEEA"/>
    <a:srgbClr val="D3DFBD"/>
    <a:srgbClr val="5469A2"/>
    <a:srgbClr val="40949A"/>
    <a:srgbClr val="0000CC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93375" autoAdjust="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10/27/2016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57950"/>
            <a:ext cx="2514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1143000" y="64579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90DD-8BB0-466C-ABE3-744940DF90D5}" type="datetime1">
              <a:rPr lang="en-US" smtClean="0"/>
              <a:t>10/27/2016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November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CSWG Update to COPS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24, 2016 WebEx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</a:t>
            </a:r>
            <a:r>
              <a:rPr lang="en-US" dirty="0"/>
              <a:t>reviewed and approved the Impact Analysis for </a:t>
            </a:r>
            <a:r>
              <a:rPr lang="en-US" dirty="0" smtClean="0"/>
              <a:t>COPMGRR044</a:t>
            </a:r>
          </a:p>
          <a:p>
            <a:endParaRPr lang="en-US" dirty="0"/>
          </a:p>
          <a:p>
            <a:r>
              <a:rPr lang="en-US" dirty="0" smtClean="0"/>
              <a:t>CSWG seeking new leadership for 2017. Contact COPS or current CSWG leadership if interested!</a:t>
            </a:r>
          </a:p>
          <a:p>
            <a:endParaRPr lang="en-US" dirty="0"/>
          </a:p>
          <a:p>
            <a:r>
              <a:rPr lang="en-US" dirty="0" smtClean="0"/>
              <a:t>Requests for November agenda</a:t>
            </a:r>
          </a:p>
          <a:p>
            <a:pPr lvl="1"/>
            <a:r>
              <a:rPr lang="en-US" dirty="0" smtClean="0"/>
              <a:t>Roles and Responsibilities for CSWG Leadership</a:t>
            </a:r>
          </a:p>
          <a:p>
            <a:pPr lvl="1"/>
            <a:r>
              <a:rPr lang="en-US" dirty="0" smtClean="0"/>
              <a:t>Details desired on Extract Incident Report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i="1" dirty="0" smtClean="0"/>
              <a:t>Thanks to Vice-Chair Eli Worley for leading and note-taking!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10/27/2016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8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Next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CSWG Meeting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>
                <a:solidFill>
                  <a:srgbClr val="00B050"/>
                </a:solidFill>
              </a:rPr>
              <a:t>Next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00B050"/>
                </a:solidFill>
              </a:rPr>
              <a:t>CSWG </a:t>
            </a:r>
            <a:r>
              <a:rPr lang="en-US" sz="3200" dirty="0" smtClean="0">
                <a:solidFill>
                  <a:srgbClr val="00B050"/>
                </a:solidFill>
              </a:rPr>
              <a:t>Meeting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November</a:t>
            </a:r>
            <a:r>
              <a:rPr lang="en-US" sz="3200" dirty="0" smtClean="0">
                <a:solidFill>
                  <a:srgbClr val="00B050"/>
                </a:solidFill>
              </a:rPr>
              <a:t> 14</a:t>
            </a:r>
            <a:r>
              <a:rPr lang="en-US" sz="3200" dirty="0" smtClean="0">
                <a:solidFill>
                  <a:srgbClr val="00B050"/>
                </a:solidFill>
              </a:rPr>
              <a:t>, 2016 </a:t>
            </a:r>
            <a:r>
              <a:rPr lang="en-US" sz="3200" dirty="0" smtClean="0">
                <a:solidFill>
                  <a:srgbClr val="00B050"/>
                </a:solidFill>
              </a:rPr>
              <a:t>9:30am 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ERCOT Met Center Rm 210A</a:t>
            </a:r>
            <a:endParaRPr lang="en-US" sz="32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56094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206FDB-A00F-4E50-B10F-7F91EE97870B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  <ds:schemaRef ds:uri="c34af464-7aa1-4edd-9be4-83dffc1cb926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15980</TotalTime>
  <Words>81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Arial Black</vt:lpstr>
      <vt:lpstr>Custom Design</vt:lpstr>
      <vt:lpstr>CSWG Update to COPS</vt:lpstr>
      <vt:lpstr>October 24, 2016 WebEx</vt:lpstr>
      <vt:lpstr>Next CSWG Meeting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Heather Boisseau</cp:lastModifiedBy>
  <cp:revision>929</cp:revision>
  <cp:lastPrinted>2015-04-13T14:50:48Z</cp:lastPrinted>
  <dcterms:created xsi:type="dcterms:W3CDTF">2005-04-21T14:28:35Z</dcterms:created>
  <dcterms:modified xsi:type="dcterms:W3CDTF">2016-10-27T19:47:07Z</dcterms:modified>
</cp:coreProperties>
</file>