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78" r:id="rId10"/>
    <p:sldId id="275" r:id="rId11"/>
    <p:sldId id="279" r:id="rId12"/>
    <p:sldId id="276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8"/>
            <p14:sldId id="275"/>
            <p14:sldId id="279"/>
            <p14:sldId id="276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90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5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7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31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11/01/2016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1016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1016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1016 Adhoc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1016 Adhoc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began 09/07/16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</a:t>
            </a:r>
            <a:r>
              <a:rPr lang="en-US" sz="2000" dirty="0">
                <a:solidFill>
                  <a:prstClr val="black"/>
                </a:solidFill>
              </a:rPr>
              <a:t>signup deadline </a:t>
            </a:r>
            <a:r>
              <a:rPr lang="en-US" sz="2000" dirty="0" smtClean="0">
                <a:solidFill>
                  <a:prstClr val="black"/>
                </a:solidFill>
              </a:rPr>
              <a:t>was 09/14/16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10/21/16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began 09/20/16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10/10/16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1016 was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10/21/16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11/18/16)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were not used in Flight 1016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743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16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As of </a:t>
            </a:r>
            <a:r>
              <a:rPr lang="en-US" sz="2000" dirty="0" smtClean="0">
                <a:solidFill>
                  <a:prstClr val="black"/>
                </a:solidFill>
              </a:rPr>
              <a:t>10/28/2016 </a:t>
            </a:r>
            <a:r>
              <a:rPr lang="en-US" sz="2000" dirty="0">
                <a:solidFill>
                  <a:prstClr val="black"/>
                </a:solidFill>
              </a:rPr>
              <a:t>Flight 1016 is </a:t>
            </a:r>
            <a:r>
              <a:rPr lang="en-US" sz="2000" dirty="0" smtClean="0">
                <a:solidFill>
                  <a:prstClr val="black"/>
                </a:solidFill>
              </a:rPr>
              <a:t>98.21% </a:t>
            </a:r>
            <a:r>
              <a:rPr lang="en-US" sz="2000" dirty="0">
                <a:solidFill>
                  <a:prstClr val="black"/>
                </a:solidFill>
              </a:rPr>
              <a:t>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additional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1171 tasks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>
                <a:solidFill>
                  <a:prstClr val="black"/>
                </a:solidFill>
              </a:rPr>
              <a:t>scheduled including 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</a:p>
        </p:txBody>
      </p:sp>
    </p:spTree>
    <p:extLst>
      <p:ext uri="{BB962C8B-B14F-4D97-AF65-F5344CB8AC3E}">
        <p14:creationId xmlns:p14="http://schemas.microsoft.com/office/powerpoint/2010/main" val="5728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</a:t>
            </a:r>
            <a:r>
              <a:rPr lang="en-US" sz="2000" dirty="0" smtClean="0"/>
              <a:t>signup deadline was </a:t>
            </a:r>
            <a:r>
              <a:rPr lang="en-US" sz="2000" dirty="0">
                <a:solidFill>
                  <a:prstClr val="black"/>
                </a:solidFill>
              </a:rPr>
              <a:t>10/21/16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connectivity testing began 10/24/16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testing begins no later than 11/07/16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scripts to be completed by 11/18/16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6488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</a:p>
        </p:txBody>
      </p:sp>
    </p:spTree>
    <p:extLst>
      <p:ext uri="{BB962C8B-B14F-4D97-AF65-F5344CB8AC3E}">
        <p14:creationId xmlns:p14="http://schemas.microsoft.com/office/powerpoint/2010/main" val="12263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1016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is </a:t>
            </a:r>
            <a:r>
              <a:rPr lang="en-US" sz="2000" dirty="0" smtClean="0"/>
              <a:t>91.02% complete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Existing CRs are testing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256 tasks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>
                <a:solidFill>
                  <a:prstClr val="black"/>
                </a:solidFill>
              </a:rPr>
              <a:t>scheduled including 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</a:p>
        </p:txBody>
      </p:sp>
    </p:spTree>
    <p:extLst>
      <p:ext uri="{BB962C8B-B14F-4D97-AF65-F5344CB8AC3E}">
        <p14:creationId xmlns:p14="http://schemas.microsoft.com/office/powerpoint/2010/main" val="21511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1016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212</Words>
  <Application>Microsoft Office PowerPoint</Application>
  <PresentationFormat>On-screen Show 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1016 Schedule</vt:lpstr>
      <vt:lpstr>Flight 1016 Summary</vt:lpstr>
      <vt:lpstr>Flight 1016 Adhoc Schedule</vt:lpstr>
      <vt:lpstr>Flight 1016 Adhoc Summary</vt:lpstr>
      <vt:lpstr>Flight 1016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53</cp:revision>
  <cp:lastPrinted>2016-01-21T20:53:15Z</cp:lastPrinted>
  <dcterms:created xsi:type="dcterms:W3CDTF">2016-01-21T15:20:31Z</dcterms:created>
  <dcterms:modified xsi:type="dcterms:W3CDTF">2016-10-31T14:14:20Z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