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Lst>
  <p:notesMasterIdLst>
    <p:notesMasterId r:id="rId6"/>
  </p:notesMasterIdLst>
  <p:handoutMasterIdLst>
    <p:handoutMasterId r:id="rId7"/>
  </p:handoutMasterIdLst>
  <p:sldIdLst>
    <p:sldId id="377" r:id="rId3"/>
    <p:sldId id="378" r:id="rId4"/>
    <p:sldId id="379" r:id="rId5"/>
  </p:sldIdLst>
  <p:sldSz cx="9144000" cy="6858000" type="screen4x3"/>
  <p:notesSz cx="6858000" cy="9180513"/>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00"/>
    <a:srgbClr val="EAEAEA"/>
    <a:srgbClr val="008000"/>
    <a:srgbClr val="000099"/>
    <a:srgbClr val="FFFF66"/>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0" autoAdjust="0"/>
    <p:restoredTop sz="94605" autoAdjust="0"/>
  </p:normalViewPr>
  <p:slideViewPr>
    <p:cSldViewPr>
      <p:cViewPr varScale="1">
        <p:scale>
          <a:sx n="94" d="100"/>
          <a:sy n="94" d="100"/>
        </p:scale>
        <p:origin x="-1362" y="-90"/>
      </p:cViewPr>
      <p:guideLst>
        <p:guide orient="horz" pos="2160"/>
        <p:guide pos="2880"/>
      </p:guideLst>
    </p:cSldViewPr>
  </p:slideViewPr>
  <p:outlineViewPr>
    <p:cViewPr>
      <p:scale>
        <a:sx n="50" d="100"/>
        <a:sy n="50" d="100"/>
      </p:scale>
      <p:origin x="0" y="7205"/>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20483" name="Rectangle 3"/>
          <p:cNvSpPr>
            <a:spLocks noGrp="1" noChangeArrowheads="1"/>
          </p:cNvSpPr>
          <p:nvPr>
            <p:ph type="dt" sz="quarter"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20484" name="Rectangle 4"/>
          <p:cNvSpPr>
            <a:spLocks noGrp="1" noChangeArrowheads="1"/>
          </p:cNvSpPr>
          <p:nvPr>
            <p:ph type="ftr" sz="quarter" idx="2"/>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20485" name="Rectangle 5"/>
          <p:cNvSpPr>
            <a:spLocks noGrp="1" noChangeArrowheads="1"/>
          </p:cNvSpPr>
          <p:nvPr>
            <p:ph type="sldNum" sz="quarter" idx="3"/>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AC59E325-52FC-4B5A-9149-BF9BB67BD648}" type="slidenum">
              <a:rPr lang="en-US"/>
              <a:pPr>
                <a:defRPr/>
              </a:pPr>
              <a:t>‹#›</a:t>
            </a:fld>
            <a:endParaRPr lang="en-US" dirty="0"/>
          </a:p>
        </p:txBody>
      </p:sp>
    </p:spTree>
    <p:extLst>
      <p:ext uri="{BB962C8B-B14F-4D97-AF65-F5344CB8AC3E}">
        <p14:creationId xmlns:p14="http://schemas.microsoft.com/office/powerpoint/2010/main" val="34354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36867" name="Rectangle 3"/>
          <p:cNvSpPr>
            <a:spLocks noGrp="1" noChangeArrowheads="1"/>
          </p:cNvSpPr>
          <p:nvPr>
            <p:ph type="dt"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38238" y="687388"/>
            <a:ext cx="4592637" cy="3444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0" y="4360863"/>
            <a:ext cx="5029200" cy="4132262"/>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36871" name="Rectangle 7"/>
          <p:cNvSpPr>
            <a:spLocks noGrp="1" noChangeArrowheads="1"/>
          </p:cNvSpPr>
          <p:nvPr>
            <p:ph type="sldNum" sz="quarter" idx="5"/>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38245C1E-786B-4B6C-9B8F-AD2DE3CCACCB}" type="slidenum">
              <a:rPr lang="en-US"/>
              <a:pPr>
                <a:defRPr/>
              </a:pPr>
              <a:t>‹#›</a:t>
            </a:fld>
            <a:endParaRPr lang="en-US" dirty="0"/>
          </a:p>
        </p:txBody>
      </p:sp>
    </p:spTree>
    <p:extLst>
      <p:ext uri="{BB962C8B-B14F-4D97-AF65-F5344CB8AC3E}">
        <p14:creationId xmlns:p14="http://schemas.microsoft.com/office/powerpoint/2010/main" val="15233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6CDBE-B8B6-490F-A5A5-8B3CBF3B3E4C}" type="slidenum">
              <a:rPr lang="en-US"/>
              <a:pPr>
                <a:defRPr/>
              </a:pPr>
              <a:t>‹#›</a:t>
            </a:fld>
            <a:endParaRPr lang="en-US" dirty="0"/>
          </a:p>
        </p:txBody>
      </p:sp>
    </p:spTree>
    <p:extLst>
      <p:ext uri="{BB962C8B-B14F-4D97-AF65-F5344CB8AC3E}">
        <p14:creationId xmlns:p14="http://schemas.microsoft.com/office/powerpoint/2010/main" val="453874592"/>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50F3C-01A0-4D9F-924D-BD93A4DB62AF}" type="slidenum">
              <a:rPr lang="en-US"/>
              <a:pPr>
                <a:defRPr/>
              </a:pPr>
              <a:t>‹#›</a:t>
            </a:fld>
            <a:endParaRPr lang="en-US" dirty="0"/>
          </a:p>
        </p:txBody>
      </p:sp>
    </p:spTree>
    <p:extLst>
      <p:ext uri="{BB962C8B-B14F-4D97-AF65-F5344CB8AC3E}">
        <p14:creationId xmlns:p14="http://schemas.microsoft.com/office/powerpoint/2010/main" val="1299458654"/>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42106-6161-4A75-AFB2-6ACEAE3FE103}" type="slidenum">
              <a:rPr lang="en-US"/>
              <a:pPr>
                <a:defRPr/>
              </a:pPr>
              <a:t>‹#›</a:t>
            </a:fld>
            <a:endParaRPr lang="en-US" dirty="0"/>
          </a:p>
        </p:txBody>
      </p:sp>
    </p:spTree>
    <p:extLst>
      <p:ext uri="{BB962C8B-B14F-4D97-AF65-F5344CB8AC3E}">
        <p14:creationId xmlns:p14="http://schemas.microsoft.com/office/powerpoint/2010/main" val="1015792707"/>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4FC583-0679-4513-B57F-E704926315A8}" type="slidenum">
              <a:rPr lang="en-US"/>
              <a:pPr>
                <a:defRPr/>
              </a:pPr>
              <a:t>‹#›</a:t>
            </a:fld>
            <a:endParaRPr lang="en-US"/>
          </a:p>
        </p:txBody>
      </p:sp>
    </p:spTree>
    <p:extLst>
      <p:ext uri="{BB962C8B-B14F-4D97-AF65-F5344CB8AC3E}">
        <p14:creationId xmlns:p14="http://schemas.microsoft.com/office/powerpoint/2010/main" val="352884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84A082-DAFD-469A-BCF1-753A40DBAF1E}" type="slidenum">
              <a:rPr lang="en-US"/>
              <a:pPr>
                <a:defRPr/>
              </a:pPr>
              <a:t>‹#›</a:t>
            </a:fld>
            <a:endParaRPr lang="en-US"/>
          </a:p>
        </p:txBody>
      </p:sp>
    </p:spTree>
    <p:extLst>
      <p:ext uri="{BB962C8B-B14F-4D97-AF65-F5344CB8AC3E}">
        <p14:creationId xmlns:p14="http://schemas.microsoft.com/office/powerpoint/2010/main" val="294558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EA6590-0B45-4A28-891C-BBA111C6B130}" type="slidenum">
              <a:rPr lang="en-US"/>
              <a:pPr>
                <a:defRPr/>
              </a:pPr>
              <a:t>‹#›</a:t>
            </a:fld>
            <a:endParaRPr lang="en-US"/>
          </a:p>
        </p:txBody>
      </p:sp>
    </p:spTree>
    <p:extLst>
      <p:ext uri="{BB962C8B-B14F-4D97-AF65-F5344CB8AC3E}">
        <p14:creationId xmlns:p14="http://schemas.microsoft.com/office/powerpoint/2010/main" val="265089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3EA22-1120-4C43-9C19-08778E8B69EE}" type="slidenum">
              <a:rPr lang="en-US"/>
              <a:pPr>
                <a:defRPr/>
              </a:pPr>
              <a:t>‹#›</a:t>
            </a:fld>
            <a:endParaRPr lang="en-US"/>
          </a:p>
        </p:txBody>
      </p:sp>
    </p:spTree>
    <p:extLst>
      <p:ext uri="{BB962C8B-B14F-4D97-AF65-F5344CB8AC3E}">
        <p14:creationId xmlns:p14="http://schemas.microsoft.com/office/powerpoint/2010/main" val="2271558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F39926-67CD-4DEA-94B6-58D05F2EB460}" type="slidenum">
              <a:rPr lang="en-US"/>
              <a:pPr>
                <a:defRPr/>
              </a:pPr>
              <a:t>‹#›</a:t>
            </a:fld>
            <a:endParaRPr lang="en-US"/>
          </a:p>
        </p:txBody>
      </p:sp>
    </p:spTree>
    <p:extLst>
      <p:ext uri="{BB962C8B-B14F-4D97-AF65-F5344CB8AC3E}">
        <p14:creationId xmlns:p14="http://schemas.microsoft.com/office/powerpoint/2010/main" val="2201151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5AA58F-D44F-41E8-9FAA-B588D22F6198}" type="slidenum">
              <a:rPr lang="en-US"/>
              <a:pPr>
                <a:defRPr/>
              </a:pPr>
              <a:t>‹#›</a:t>
            </a:fld>
            <a:endParaRPr lang="en-US"/>
          </a:p>
        </p:txBody>
      </p:sp>
    </p:spTree>
    <p:extLst>
      <p:ext uri="{BB962C8B-B14F-4D97-AF65-F5344CB8AC3E}">
        <p14:creationId xmlns:p14="http://schemas.microsoft.com/office/powerpoint/2010/main" val="4064164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34502E-91A8-4528-A829-9031CF3AFFBB}" type="slidenum">
              <a:rPr lang="en-US"/>
              <a:pPr>
                <a:defRPr/>
              </a:pPr>
              <a:t>‹#›</a:t>
            </a:fld>
            <a:endParaRPr lang="en-US"/>
          </a:p>
        </p:txBody>
      </p:sp>
    </p:spTree>
    <p:extLst>
      <p:ext uri="{BB962C8B-B14F-4D97-AF65-F5344CB8AC3E}">
        <p14:creationId xmlns:p14="http://schemas.microsoft.com/office/powerpoint/2010/main" val="3585199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34F5F6-E3E3-4A6F-81BC-D600EAA2A8B4}" type="slidenum">
              <a:rPr lang="en-US"/>
              <a:pPr>
                <a:defRPr/>
              </a:pPr>
              <a:t>‹#›</a:t>
            </a:fld>
            <a:endParaRPr lang="en-US"/>
          </a:p>
        </p:txBody>
      </p:sp>
    </p:spTree>
    <p:extLst>
      <p:ext uri="{BB962C8B-B14F-4D97-AF65-F5344CB8AC3E}">
        <p14:creationId xmlns:p14="http://schemas.microsoft.com/office/powerpoint/2010/main" val="384954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6DD851-62C6-4FF1-BB56-7EB595208C34}" type="slidenum">
              <a:rPr lang="en-US"/>
              <a:pPr>
                <a:defRPr/>
              </a:pPr>
              <a:t>‹#›</a:t>
            </a:fld>
            <a:endParaRPr lang="en-US" dirty="0"/>
          </a:p>
        </p:txBody>
      </p:sp>
    </p:spTree>
    <p:extLst>
      <p:ext uri="{BB962C8B-B14F-4D97-AF65-F5344CB8AC3E}">
        <p14:creationId xmlns:p14="http://schemas.microsoft.com/office/powerpoint/2010/main" val="1129994771"/>
      </p:ext>
    </p:extLst>
  </p:cSld>
  <p:clrMapOvr>
    <a:masterClrMapping/>
  </p:clrMapOvr>
  <p:transition>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BCC024-4D37-4BD0-95C9-45B741A04F37}" type="slidenum">
              <a:rPr lang="en-US"/>
              <a:pPr>
                <a:defRPr/>
              </a:pPr>
              <a:t>‹#›</a:t>
            </a:fld>
            <a:endParaRPr lang="en-US"/>
          </a:p>
        </p:txBody>
      </p:sp>
    </p:spTree>
    <p:extLst>
      <p:ext uri="{BB962C8B-B14F-4D97-AF65-F5344CB8AC3E}">
        <p14:creationId xmlns:p14="http://schemas.microsoft.com/office/powerpoint/2010/main" val="2682336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071136-6107-4C1D-BD30-A73A0AE573FB}" type="slidenum">
              <a:rPr lang="en-US"/>
              <a:pPr>
                <a:defRPr/>
              </a:pPr>
              <a:t>‹#›</a:t>
            </a:fld>
            <a:endParaRPr lang="en-US"/>
          </a:p>
        </p:txBody>
      </p:sp>
    </p:spTree>
    <p:extLst>
      <p:ext uri="{BB962C8B-B14F-4D97-AF65-F5344CB8AC3E}">
        <p14:creationId xmlns:p14="http://schemas.microsoft.com/office/powerpoint/2010/main" val="3917185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A8B7FC-4ED9-4837-AC46-DF263E928EA2}" type="slidenum">
              <a:rPr lang="en-US"/>
              <a:pPr>
                <a:defRPr/>
              </a:pPr>
              <a:t>‹#›</a:t>
            </a:fld>
            <a:endParaRPr lang="en-US"/>
          </a:p>
        </p:txBody>
      </p:sp>
    </p:spTree>
    <p:extLst>
      <p:ext uri="{BB962C8B-B14F-4D97-AF65-F5344CB8AC3E}">
        <p14:creationId xmlns:p14="http://schemas.microsoft.com/office/powerpoint/2010/main" val="3896046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6C73F8-1E3B-47D7-9760-263BA84F59C9}" type="slidenum">
              <a:rPr lang="en-US"/>
              <a:pPr>
                <a:defRPr/>
              </a:pPr>
              <a:t>‹#›</a:t>
            </a:fld>
            <a:endParaRPr lang="en-US"/>
          </a:p>
        </p:txBody>
      </p:sp>
    </p:spTree>
    <p:extLst>
      <p:ext uri="{BB962C8B-B14F-4D97-AF65-F5344CB8AC3E}">
        <p14:creationId xmlns:p14="http://schemas.microsoft.com/office/powerpoint/2010/main" val="118992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8AA0EF-0C73-43B5-9078-F55A1D4F8D6B}" type="slidenum">
              <a:rPr lang="en-US"/>
              <a:pPr>
                <a:defRPr/>
              </a:pPr>
              <a:t>‹#›</a:t>
            </a:fld>
            <a:endParaRPr lang="en-US" dirty="0"/>
          </a:p>
        </p:txBody>
      </p:sp>
    </p:spTree>
    <p:extLst>
      <p:ext uri="{BB962C8B-B14F-4D97-AF65-F5344CB8AC3E}">
        <p14:creationId xmlns:p14="http://schemas.microsoft.com/office/powerpoint/2010/main" val="2732260854"/>
      </p:ext>
    </p:extLst>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9A93E0-A738-4513-8709-D0688C4B5326}" type="slidenum">
              <a:rPr lang="en-US"/>
              <a:pPr>
                <a:defRPr/>
              </a:pPr>
              <a:t>‹#›</a:t>
            </a:fld>
            <a:endParaRPr lang="en-US" dirty="0"/>
          </a:p>
        </p:txBody>
      </p:sp>
    </p:spTree>
    <p:extLst>
      <p:ext uri="{BB962C8B-B14F-4D97-AF65-F5344CB8AC3E}">
        <p14:creationId xmlns:p14="http://schemas.microsoft.com/office/powerpoint/2010/main" val="1333030092"/>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0ACD3-ABDD-4CBC-BBFA-6F9B73C70E34}" type="slidenum">
              <a:rPr lang="en-US"/>
              <a:pPr>
                <a:defRPr/>
              </a:pPr>
              <a:t>‹#›</a:t>
            </a:fld>
            <a:endParaRPr lang="en-US" dirty="0"/>
          </a:p>
        </p:txBody>
      </p:sp>
    </p:spTree>
    <p:extLst>
      <p:ext uri="{BB962C8B-B14F-4D97-AF65-F5344CB8AC3E}">
        <p14:creationId xmlns:p14="http://schemas.microsoft.com/office/powerpoint/2010/main" val="3183959299"/>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AE20EA-DF52-406A-8674-67B4BDBC7835}" type="slidenum">
              <a:rPr lang="en-US"/>
              <a:pPr>
                <a:defRPr/>
              </a:pPr>
              <a:t>‹#›</a:t>
            </a:fld>
            <a:endParaRPr lang="en-US" dirty="0"/>
          </a:p>
        </p:txBody>
      </p:sp>
    </p:spTree>
    <p:extLst>
      <p:ext uri="{BB962C8B-B14F-4D97-AF65-F5344CB8AC3E}">
        <p14:creationId xmlns:p14="http://schemas.microsoft.com/office/powerpoint/2010/main" val="2873286669"/>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7B2733-2904-4451-9A16-670D5F93B05B}" type="slidenum">
              <a:rPr lang="en-US"/>
              <a:pPr>
                <a:defRPr/>
              </a:pPr>
              <a:t>‹#›</a:t>
            </a:fld>
            <a:endParaRPr lang="en-US" dirty="0"/>
          </a:p>
        </p:txBody>
      </p:sp>
    </p:spTree>
    <p:extLst>
      <p:ext uri="{BB962C8B-B14F-4D97-AF65-F5344CB8AC3E}">
        <p14:creationId xmlns:p14="http://schemas.microsoft.com/office/powerpoint/2010/main" val="2019157466"/>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576C29-5FB5-46A5-A5A4-DFC7E1348240}" type="slidenum">
              <a:rPr lang="en-US"/>
              <a:pPr>
                <a:defRPr/>
              </a:pPr>
              <a:t>‹#›</a:t>
            </a:fld>
            <a:endParaRPr lang="en-US" dirty="0"/>
          </a:p>
        </p:txBody>
      </p:sp>
    </p:spTree>
    <p:extLst>
      <p:ext uri="{BB962C8B-B14F-4D97-AF65-F5344CB8AC3E}">
        <p14:creationId xmlns:p14="http://schemas.microsoft.com/office/powerpoint/2010/main" val="1216583454"/>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8025CA-A408-4646-A837-9C8F18050CD9}" type="slidenum">
              <a:rPr lang="en-US"/>
              <a:pPr>
                <a:defRPr/>
              </a:pPr>
              <a:t>‹#›</a:t>
            </a:fld>
            <a:endParaRPr lang="en-US" dirty="0"/>
          </a:p>
        </p:txBody>
      </p:sp>
    </p:spTree>
    <p:extLst>
      <p:ext uri="{BB962C8B-B14F-4D97-AF65-F5344CB8AC3E}">
        <p14:creationId xmlns:p14="http://schemas.microsoft.com/office/powerpoint/2010/main" val="1143893359"/>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3">
            <a:extLst>
              <a:ext uri="{28A0092B-C50C-407E-A947-70E740481C1C}">
                <a14:useLocalDpi xmlns:a14="http://schemas.microsoft.com/office/drawing/2010/main" val="0"/>
              </a:ext>
            </a:extLst>
          </a:blip>
          <a:srcRect r="38637"/>
          <a:stretch>
            <a:fillRect/>
          </a:stretch>
        </p:blipFill>
        <p:spPr bwMode="auto">
          <a:xfrm>
            <a:off x="6057900" y="0"/>
            <a:ext cx="30861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69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69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DAE339E-26AF-4780-A609-BC007EC8543F}" type="slidenum">
              <a:rPr lang="en-US"/>
              <a:pPr>
                <a:defRPr/>
              </a:pPr>
              <a:t>‹#›</a:t>
            </a:fld>
            <a:endParaRPr lang="en-US" dirty="0"/>
          </a:p>
        </p:txBody>
      </p:sp>
      <p:sp>
        <p:nvSpPr>
          <p:cNvPr id="1032" name="Rectangle 10"/>
          <p:cNvSpPr>
            <a:spLocks noChangeArrowheads="1"/>
          </p:cNvSpPr>
          <p:nvPr userDrawn="1"/>
        </p:nvSpPr>
        <p:spPr bwMode="auto">
          <a:xfrm>
            <a:off x="381000" y="1219200"/>
            <a:ext cx="8305800" cy="76200"/>
          </a:xfrm>
          <a:prstGeom prst="rect">
            <a:avLst/>
          </a:prstGeom>
          <a:gradFill rotWithShape="0">
            <a:gsLst>
              <a:gs pos="0">
                <a:srgbClr val="00475E"/>
              </a:gs>
              <a:gs pos="100000">
                <a:srgbClr val="00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204" tIns="39889" rIns="81204" bIns="39889" anchor="ctr"/>
          <a:lstStyle>
            <a:lvl1pPr defTabSz="820738" eaLnBrk="0" hangingPunct="0">
              <a:defRPr b="1">
                <a:solidFill>
                  <a:schemeClr val="tx1"/>
                </a:solidFill>
                <a:latin typeface="Times New Roman" pitchFamily="18" charset="0"/>
              </a:defRPr>
            </a:lvl1pPr>
            <a:lvl2pPr marL="742950" indent="-285750" defTabSz="820738" eaLnBrk="0" hangingPunct="0">
              <a:defRPr b="1">
                <a:solidFill>
                  <a:schemeClr val="tx1"/>
                </a:solidFill>
                <a:latin typeface="Times New Roman" pitchFamily="18" charset="0"/>
              </a:defRPr>
            </a:lvl2pPr>
            <a:lvl3pPr marL="1143000" indent="-228600" defTabSz="820738" eaLnBrk="0" hangingPunct="0">
              <a:defRPr b="1">
                <a:solidFill>
                  <a:schemeClr val="tx1"/>
                </a:solidFill>
                <a:latin typeface="Times New Roman" pitchFamily="18" charset="0"/>
              </a:defRPr>
            </a:lvl3pPr>
            <a:lvl4pPr marL="1600200" indent="-228600" defTabSz="820738" eaLnBrk="0" hangingPunct="0">
              <a:defRPr b="1">
                <a:solidFill>
                  <a:schemeClr val="tx1"/>
                </a:solidFill>
                <a:latin typeface="Times New Roman" pitchFamily="18" charset="0"/>
              </a:defRPr>
            </a:lvl4pPr>
            <a:lvl5pPr marL="2057400" indent="-228600" defTabSz="820738" eaLnBrk="0" hangingPunct="0">
              <a:defRPr b="1">
                <a:solidFill>
                  <a:schemeClr val="tx1"/>
                </a:solidFill>
                <a:latin typeface="Times New Roman" pitchFamily="18" charset="0"/>
              </a:defRPr>
            </a:lvl5pPr>
            <a:lvl6pPr marL="2514600" indent="-228600" defTabSz="820738" eaLnBrk="0" fontAlgn="base" hangingPunct="0">
              <a:spcBef>
                <a:spcPct val="0"/>
              </a:spcBef>
              <a:spcAft>
                <a:spcPct val="0"/>
              </a:spcAft>
              <a:defRPr b="1">
                <a:solidFill>
                  <a:schemeClr val="tx1"/>
                </a:solidFill>
                <a:latin typeface="Times New Roman" pitchFamily="18" charset="0"/>
              </a:defRPr>
            </a:lvl6pPr>
            <a:lvl7pPr marL="2971800" indent="-228600" defTabSz="820738" eaLnBrk="0" fontAlgn="base" hangingPunct="0">
              <a:spcBef>
                <a:spcPct val="0"/>
              </a:spcBef>
              <a:spcAft>
                <a:spcPct val="0"/>
              </a:spcAft>
              <a:defRPr b="1">
                <a:solidFill>
                  <a:schemeClr val="tx1"/>
                </a:solidFill>
                <a:latin typeface="Times New Roman" pitchFamily="18" charset="0"/>
              </a:defRPr>
            </a:lvl7pPr>
            <a:lvl8pPr marL="3429000" indent="-228600" defTabSz="820738" eaLnBrk="0" fontAlgn="base" hangingPunct="0">
              <a:spcBef>
                <a:spcPct val="0"/>
              </a:spcBef>
              <a:spcAft>
                <a:spcPct val="0"/>
              </a:spcAft>
              <a:defRPr b="1">
                <a:solidFill>
                  <a:schemeClr val="tx1"/>
                </a:solidFill>
                <a:latin typeface="Times New Roman" pitchFamily="18" charset="0"/>
              </a:defRPr>
            </a:lvl8pPr>
            <a:lvl9pPr marL="3886200" indent="-228600" defTabSz="820738" eaLnBrk="0" fontAlgn="base" hangingPunct="0">
              <a:spcBef>
                <a:spcPct val="0"/>
              </a:spcBef>
              <a:spcAft>
                <a:spcPct val="0"/>
              </a:spcAft>
              <a:defRPr b="1">
                <a:solidFill>
                  <a:schemeClr val="tx1"/>
                </a:solidFill>
                <a:latin typeface="Times New Roman" pitchFamily="18" charset="0"/>
              </a:defRPr>
            </a:lvl9pPr>
          </a:lstStyle>
          <a:p>
            <a:pPr>
              <a:spcBef>
                <a:spcPct val="50000"/>
              </a:spcBef>
              <a:defRPr/>
            </a:pPr>
            <a:endParaRPr lang="en-US" altLang="en-US" sz="2200" b="0" dirty="0" smtClean="0"/>
          </a:p>
        </p:txBody>
      </p:sp>
      <p:sp>
        <p:nvSpPr>
          <p:cNvPr id="1033" name="WordArt 12"/>
          <p:cNvSpPr>
            <a:spLocks noChangeArrowheads="1" noChangeShapeType="1" noTextEdit="1"/>
          </p:cNvSpPr>
          <p:nvPr userDrawn="1"/>
        </p:nvSpPr>
        <p:spPr bwMode="auto">
          <a:xfrm>
            <a:off x="314325" y="228600"/>
            <a:ext cx="1285875" cy="571500"/>
          </a:xfrm>
          <a:prstGeom prst="rect">
            <a:avLst/>
          </a:prstGeom>
        </p:spPr>
        <p:txBody>
          <a:bodyPr wrap="none" fromWordArt="1">
            <a:prstTxWarp prst="textPlain">
              <a:avLst>
                <a:gd name="adj" fmla="val 50000"/>
              </a:avLst>
            </a:prstTxWarp>
          </a:bodyPr>
          <a:lstStyle/>
          <a:p>
            <a:pPr algn="ctr"/>
            <a:r>
              <a:rPr lang="en-US" sz="3600" kern="10">
                <a:ln w="19050">
                  <a:solidFill>
                    <a:srgbClr val="008000"/>
                  </a:solidFill>
                  <a:round/>
                  <a:headEnd/>
                  <a:tailEnd/>
                </a:ln>
                <a:solidFill>
                  <a:srgbClr val="33CCCC"/>
                </a:solidFill>
                <a:effectLst>
                  <a:outerShdw dist="35921" dir="2700000" algn="ctr" rotWithShape="0">
                    <a:srgbClr val="990000"/>
                  </a:outerShdw>
                </a:effectLst>
                <a:latin typeface="Impact"/>
              </a:rPr>
              <a:t>TDTWG</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F422D3C7-EA04-4C76-8924-B6B556E97F61}" type="slidenum">
              <a:rPr lang="en-US" b="0"/>
              <a:pPr>
                <a:defRPr/>
              </a:pPr>
              <a:t>‹#›</a:t>
            </a:fld>
            <a:endParaRPr lang="en-US" b="0"/>
          </a:p>
        </p:txBody>
      </p:sp>
      <p:pic>
        <p:nvPicPr>
          <p:cNvPr id="2055"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2057"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328387831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2016 TDTMS Goals</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a:t>
            </a:fld>
            <a:endParaRPr lang="en-US" altLang="en-US" sz="1400" smtClean="0">
              <a:solidFill>
                <a:srgbClr val="000000"/>
              </a:solidFill>
            </a:endParaRPr>
          </a:p>
        </p:txBody>
      </p:sp>
      <p:sp>
        <p:nvSpPr>
          <p:cNvPr id="7172" name="TextBox 1"/>
          <p:cNvSpPr txBox="1">
            <a:spLocks noChangeArrowheads="1"/>
          </p:cNvSpPr>
          <p:nvPr/>
        </p:nvSpPr>
        <p:spPr bwMode="auto">
          <a:xfrm>
            <a:off x="416333" y="1119052"/>
            <a:ext cx="8342312"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a:pPr>
            <a:r>
              <a:rPr lang="en-US" sz="1800" b="0" dirty="0" smtClean="0"/>
              <a:t>Support </a:t>
            </a:r>
            <a:r>
              <a:rPr lang="en-US" sz="1800" b="0" dirty="0"/>
              <a:t>Texas data transport improvement initiatives and other Retail market projects as needed or directed by RMS</a:t>
            </a:r>
            <a:r>
              <a:rPr lang="en-US" sz="1800" b="0" dirty="0" smtClean="0"/>
              <a:t>.</a:t>
            </a:r>
          </a:p>
          <a:p>
            <a:pPr marL="1085850" lvl="1" indent="-342900"/>
            <a:r>
              <a:rPr lang="en-US" sz="1400" b="0" dirty="0" smtClean="0"/>
              <a:t>Complete.</a:t>
            </a:r>
            <a:endParaRPr lang="en-US" sz="1400" b="0" dirty="0"/>
          </a:p>
          <a:p>
            <a:pPr marL="342900" lvl="0" indent="-342900">
              <a:buFont typeface="+mj-lt"/>
              <a:buAutoNum type="arabicPeriod"/>
            </a:pPr>
            <a:endParaRPr lang="en-US" sz="1800" b="0" dirty="0" smtClean="0"/>
          </a:p>
          <a:p>
            <a:pPr marL="342900" lvl="0" indent="-342900">
              <a:buFont typeface="+mj-lt"/>
              <a:buAutoNum type="arabicPeriod"/>
            </a:pPr>
            <a:r>
              <a:rPr lang="en-US" sz="1800" b="0" dirty="0" smtClean="0"/>
              <a:t>Support </a:t>
            </a:r>
            <a:r>
              <a:rPr lang="en-US" sz="1800" b="0" dirty="0"/>
              <a:t>Revision Request initiatives related to MarkeTrak systems and process enhancements and update </a:t>
            </a:r>
            <a:r>
              <a:rPr lang="en-US" sz="1800" b="0" dirty="0" smtClean="0"/>
              <a:t>documentation, </a:t>
            </a:r>
            <a:r>
              <a:rPr lang="en-US" sz="1800" b="0" dirty="0"/>
              <a:t>as needed. </a:t>
            </a:r>
          </a:p>
          <a:p>
            <a:pPr marL="342900" lvl="0" indent="-342900">
              <a:buFont typeface="+mj-lt"/>
              <a:buAutoNum type="arabicPeriod"/>
            </a:pPr>
            <a:endParaRPr lang="en-US" sz="1800" b="0" dirty="0" smtClean="0"/>
          </a:p>
          <a:p>
            <a:pPr marL="342900" lvl="0" indent="-342900">
              <a:buFont typeface="+mj-lt"/>
              <a:buAutoNum type="arabicPeriod"/>
            </a:pPr>
            <a:r>
              <a:rPr lang="en-US" sz="1800" b="0" dirty="0" smtClean="0"/>
              <a:t>Continue </a:t>
            </a:r>
            <a:r>
              <a:rPr lang="en-US" sz="1800" b="0" dirty="0"/>
              <a:t>joint efforts with other Retail market working groups to provide ERCOT with subject matter expertise for implementation of SCR786, Retail Market Test Environment.</a:t>
            </a:r>
          </a:p>
          <a:p>
            <a:pPr marL="342900" lvl="0" indent="-342900">
              <a:buFont typeface="+mj-lt"/>
              <a:buAutoNum type="arabicPeriod"/>
            </a:pPr>
            <a:endParaRPr lang="en-US" sz="1800" b="0" dirty="0" smtClean="0"/>
          </a:p>
          <a:p>
            <a:pPr marL="342900" lvl="0" indent="-342900">
              <a:buFont typeface="+mj-lt"/>
              <a:buAutoNum type="arabicPeriod"/>
            </a:pPr>
            <a:r>
              <a:rPr lang="en-US" sz="1800" b="0" dirty="0" smtClean="0"/>
              <a:t>Perform </a:t>
            </a:r>
            <a:r>
              <a:rPr lang="en-US" sz="1800" b="0" dirty="0"/>
              <a:t>annual review of the Retail Market Services SLA and work with ERCOT to evaluate and implement any potential changes, as needed.</a:t>
            </a:r>
          </a:p>
          <a:p>
            <a:pPr marL="342900" lvl="0" indent="-342900">
              <a:buFont typeface="+mj-lt"/>
              <a:buAutoNum type="arabicPeriod"/>
            </a:pPr>
            <a:endParaRPr lang="en-US" sz="1800" b="0" dirty="0" smtClean="0"/>
          </a:p>
          <a:p>
            <a:pPr marL="342900" lvl="0" indent="-342900">
              <a:buFont typeface="+mj-lt"/>
              <a:buAutoNum type="arabicPeriod"/>
            </a:pPr>
            <a:r>
              <a:rPr lang="en-US" sz="1800" b="0" dirty="0" smtClean="0"/>
              <a:t>Monitor </a:t>
            </a:r>
            <a:r>
              <a:rPr lang="en-US" sz="1800" b="0" dirty="0"/>
              <a:t>the quarterly ERCOT Retail Market Performance Measures reported by ERCOT to the PUCT and serve as a forum for Market Participants to raise questions and/or issues related to the metrics reported.</a:t>
            </a:r>
          </a:p>
          <a:p>
            <a:pPr lvl="0">
              <a:buNone/>
            </a:pPr>
            <a:endParaRPr lang="en-US" sz="1800" b="0" dirty="0" smtClean="0"/>
          </a:p>
        </p:txBody>
      </p:sp>
    </p:spTree>
    <p:extLst>
      <p:ext uri="{BB962C8B-B14F-4D97-AF65-F5344CB8AC3E}">
        <p14:creationId xmlns:p14="http://schemas.microsoft.com/office/powerpoint/2010/main" val="3550604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2016 TDTMS Goals (cont’d)</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2</a:t>
            </a:fld>
            <a:endParaRPr lang="en-US" altLang="en-US" sz="1400" smtClean="0">
              <a:solidFill>
                <a:srgbClr val="000000"/>
              </a:solidFill>
            </a:endParaRPr>
          </a:p>
        </p:txBody>
      </p:sp>
      <p:sp>
        <p:nvSpPr>
          <p:cNvPr id="7172" name="TextBox 1"/>
          <p:cNvSpPr txBox="1">
            <a:spLocks noChangeArrowheads="1"/>
          </p:cNvSpPr>
          <p:nvPr/>
        </p:nvSpPr>
        <p:spPr bwMode="auto">
          <a:xfrm>
            <a:off x="416333" y="1119052"/>
            <a:ext cx="8342312" cy="374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startAt="6"/>
            </a:pPr>
            <a:endParaRPr lang="en-US" sz="1800" b="0" dirty="0" smtClean="0"/>
          </a:p>
          <a:p>
            <a:pPr marL="342900" lvl="0" indent="-342900">
              <a:buFont typeface="+mj-lt"/>
              <a:buAutoNum type="arabicPeriod" startAt="6"/>
            </a:pPr>
            <a:r>
              <a:rPr lang="en-US" sz="1800" b="0" dirty="0" smtClean="0"/>
              <a:t>Work </a:t>
            </a:r>
            <a:r>
              <a:rPr lang="en-US" sz="1800" b="0" dirty="0"/>
              <a:t>with ERCOT and Market Participants to address and resolve technical connectivity issues and help mitigate market impacts related to NAESB outages.</a:t>
            </a:r>
          </a:p>
          <a:p>
            <a:pPr marL="342900" lvl="0" indent="-342900">
              <a:buFont typeface="+mj-lt"/>
              <a:buAutoNum type="arabicPeriod" startAt="6"/>
            </a:pPr>
            <a:endParaRPr lang="en-US" sz="1800" b="0" dirty="0" smtClean="0"/>
          </a:p>
          <a:p>
            <a:pPr marL="342900" lvl="0" indent="-342900">
              <a:buFont typeface="+mj-lt"/>
              <a:buAutoNum type="arabicPeriod" startAt="6"/>
            </a:pPr>
            <a:r>
              <a:rPr lang="en-US" sz="1800" b="0" dirty="0" smtClean="0"/>
              <a:t>Support </a:t>
            </a:r>
            <a:r>
              <a:rPr lang="en-US" sz="1800" b="0" dirty="0"/>
              <a:t>ERCOT resolution efforts in addressing each outage and/or degradation of service experienced and provide findings to RMS.</a:t>
            </a:r>
          </a:p>
          <a:p>
            <a:pPr marL="342900" lvl="0" indent="-342900">
              <a:buFont typeface="+mj-lt"/>
              <a:buAutoNum type="arabicPeriod" startAt="6"/>
            </a:pPr>
            <a:endParaRPr lang="en-US" sz="1800" b="0" dirty="0" smtClean="0"/>
          </a:p>
          <a:p>
            <a:pPr marL="342900" lvl="0" indent="-342900">
              <a:buFont typeface="+mj-lt"/>
              <a:buAutoNum type="arabicPeriod" startAt="6"/>
            </a:pPr>
            <a:r>
              <a:rPr lang="en-US" sz="1800" b="0" dirty="0" smtClean="0"/>
              <a:t>Continue </a:t>
            </a:r>
            <a:r>
              <a:rPr lang="en-US" sz="1800" b="0" dirty="0"/>
              <a:t>participation in NAESB meetings, as needed, in an effort to ensure business requirements for the Texas retail market are included in NAESB Model Business Practices (MBP) and future NAESB EDM version releases.</a:t>
            </a:r>
          </a:p>
          <a:p>
            <a:pPr lvl="0">
              <a:buNone/>
            </a:pPr>
            <a:endParaRPr lang="en-US" sz="1800" b="0" dirty="0" smtClean="0"/>
          </a:p>
        </p:txBody>
      </p:sp>
    </p:spTree>
    <p:extLst>
      <p:ext uri="{BB962C8B-B14F-4D97-AF65-F5344CB8AC3E}">
        <p14:creationId xmlns:p14="http://schemas.microsoft.com/office/powerpoint/2010/main" val="3009203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Work done in 2016</a:t>
            </a:r>
            <a:endParaRPr lang="en-US" altLang="en-US" sz="2300" dirty="0" smtClean="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3</a:t>
            </a:fld>
            <a:endParaRPr lang="en-US" altLang="en-US" sz="1400" smtClean="0">
              <a:solidFill>
                <a:srgbClr val="000000"/>
              </a:solidFill>
            </a:endParaRPr>
          </a:p>
        </p:txBody>
      </p:sp>
      <p:sp>
        <p:nvSpPr>
          <p:cNvPr id="7172" name="TextBox 1"/>
          <p:cNvSpPr txBox="1">
            <a:spLocks noChangeArrowheads="1"/>
          </p:cNvSpPr>
          <p:nvPr/>
        </p:nvSpPr>
        <p:spPr bwMode="auto">
          <a:xfrm>
            <a:off x="416333" y="1119052"/>
            <a:ext cx="8342312" cy="5780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a:pPr>
            <a:r>
              <a:rPr lang="en-US" sz="1800" b="0" dirty="0" smtClean="0"/>
              <a:t>Updated SH process &amp; documentation (RMGRR136)</a:t>
            </a:r>
          </a:p>
          <a:p>
            <a:pPr marL="1085850" lvl="1" indent="-342900"/>
            <a:r>
              <a:rPr lang="en-US" sz="1400" b="0" dirty="0" smtClean="0"/>
              <a:t>Re-ordered documentation</a:t>
            </a:r>
          </a:p>
          <a:p>
            <a:pPr marL="1085850" lvl="1" indent="-342900"/>
            <a:r>
              <a:rPr lang="en-US" sz="1400" b="0" dirty="0" smtClean="0"/>
              <a:t>Clarified NOS procedure and required accompanying documentation (</a:t>
            </a:r>
            <a:r>
              <a:rPr lang="en-US" sz="1400" b="0" dirty="0" err="1" smtClean="0"/>
              <a:t>Appdx</a:t>
            </a:r>
            <a:r>
              <a:rPr lang="en-US" sz="1400" b="0" dirty="0" smtClean="0"/>
              <a:t> J2)</a:t>
            </a:r>
          </a:p>
          <a:p>
            <a:pPr marL="1085850" lvl="1" indent="-342900"/>
            <a:r>
              <a:rPr lang="en-US" sz="1400" b="0" dirty="0" smtClean="0"/>
              <a:t>Clarified documentation for CSA customers – removing signature requirement</a:t>
            </a:r>
          </a:p>
          <a:p>
            <a:pPr marL="1085850" lvl="1" indent="-342900"/>
            <a:r>
              <a:rPr lang="en-US" sz="1400" b="0" dirty="0" smtClean="0"/>
              <a:t>Clarified CSA Landlord requirements (</a:t>
            </a:r>
            <a:r>
              <a:rPr lang="en-US" sz="1400" b="0" dirty="0" err="1" smtClean="0"/>
              <a:t>Appdx</a:t>
            </a:r>
            <a:r>
              <a:rPr lang="en-US" sz="1400" b="0" dirty="0" smtClean="0"/>
              <a:t> J4)</a:t>
            </a:r>
          </a:p>
          <a:p>
            <a:pPr marL="1085850" lvl="1" indent="-342900"/>
            <a:endParaRPr lang="en-US" sz="1400" b="0" dirty="0"/>
          </a:p>
          <a:p>
            <a:pPr marL="342900" indent="-342900">
              <a:buFont typeface="+mj-lt"/>
              <a:buAutoNum type="arabicPeriod"/>
            </a:pPr>
            <a:r>
              <a:rPr lang="en-US" sz="1800" b="0" dirty="0" smtClean="0"/>
              <a:t>SCR786</a:t>
            </a:r>
          </a:p>
          <a:p>
            <a:pPr marL="1085850" lvl="1" indent="-342900"/>
            <a:r>
              <a:rPr lang="en-US" sz="1400" b="0" dirty="0" smtClean="0"/>
              <a:t>Supported SCR786 through governance process</a:t>
            </a:r>
          </a:p>
          <a:p>
            <a:pPr marL="1085850" lvl="1" indent="-342900"/>
            <a:r>
              <a:rPr lang="en-US" sz="1400" b="0" dirty="0" smtClean="0"/>
              <a:t>Worked w/ TXSET to gather business requirements</a:t>
            </a:r>
          </a:p>
          <a:p>
            <a:pPr marL="1085850" lvl="1" indent="-342900"/>
            <a:r>
              <a:rPr lang="en-US" sz="1400" b="0" dirty="0" smtClean="0"/>
              <a:t>Developed User Orientation Documentation</a:t>
            </a:r>
          </a:p>
          <a:p>
            <a:pPr marL="1085850" lvl="1" indent="-342900"/>
            <a:r>
              <a:rPr lang="en-US" sz="1400" b="0" dirty="0" smtClean="0"/>
              <a:t>Anticipate go-live in Summer 2017</a:t>
            </a:r>
          </a:p>
          <a:p>
            <a:pPr marL="1085850" lvl="1" indent="-342900"/>
            <a:endParaRPr lang="en-US" sz="1400" b="0" dirty="0"/>
          </a:p>
          <a:p>
            <a:pPr marL="342900" indent="-342900">
              <a:buFont typeface="+mj-lt"/>
              <a:buAutoNum type="arabicPeriod"/>
            </a:pPr>
            <a:r>
              <a:rPr lang="en-US" sz="1800" b="0" dirty="0" smtClean="0"/>
              <a:t>Joint efforts to pass RMGRR139 &amp; NPRR778, Modifications to Date Change and Cancellation Evaluation Window</a:t>
            </a:r>
          </a:p>
          <a:p>
            <a:pPr marL="342900" indent="-342900">
              <a:buFont typeface="+mj-lt"/>
              <a:buAutoNum type="arabicPeriod"/>
            </a:pPr>
            <a:r>
              <a:rPr lang="en-US" sz="1800" b="0" dirty="0" smtClean="0"/>
              <a:t>RMGRR126, Changes to TDTMS EDM Data Transport Implementation Guide</a:t>
            </a:r>
          </a:p>
          <a:p>
            <a:pPr marL="342900" indent="-342900">
              <a:buFont typeface="+mj-lt"/>
              <a:buAutoNum type="arabicPeriod"/>
            </a:pPr>
            <a:r>
              <a:rPr lang="en-US" sz="1800" b="0" dirty="0" smtClean="0"/>
              <a:t>MT Subtype Analysis – top to bottom analysis of Switch Hold subtype as well as all other MT Day-to-Day subtypes (Usage/Billing, etc.)</a:t>
            </a:r>
          </a:p>
          <a:p>
            <a:pPr marL="342900" indent="-342900">
              <a:buFont typeface="+mj-lt"/>
              <a:buAutoNum type="arabicPeriod"/>
            </a:pPr>
            <a:r>
              <a:rPr lang="en-US" sz="1800" b="0" dirty="0" smtClean="0"/>
              <a:t>Retail Mkt IT Services SLA review &amp; Approval</a:t>
            </a:r>
            <a:endParaRPr lang="en-US" sz="1800" b="0" dirty="0"/>
          </a:p>
          <a:p>
            <a:pPr lvl="0">
              <a:buNone/>
            </a:pPr>
            <a:endParaRPr lang="en-US" sz="1800" b="0" dirty="0" smtClean="0"/>
          </a:p>
        </p:txBody>
      </p:sp>
    </p:spTree>
    <p:extLst>
      <p:ext uri="{BB962C8B-B14F-4D97-AF65-F5344CB8AC3E}">
        <p14:creationId xmlns:p14="http://schemas.microsoft.com/office/powerpoint/2010/main" val="6208268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2.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20031</TotalTime>
  <Words>337</Words>
  <Application>Microsoft Office PowerPoint</Application>
  <PresentationFormat>On-screen Show (4:3)</PresentationFormat>
  <Paragraphs>38</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Default Design</vt:lpstr>
      <vt:lpstr>1_Default Design</vt:lpstr>
      <vt:lpstr>PowerPoint Presentation</vt:lpstr>
      <vt:lpstr>PowerPoint Presentation</vt:lpstr>
      <vt:lpstr>PowerPoint Presentation</vt:lpstr>
    </vt:vector>
  </TitlesOfParts>
  <Company>ERCOT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kcotner</dc:creator>
  <cp:lastModifiedBy>TXSET_20161020</cp:lastModifiedBy>
  <cp:revision>970</cp:revision>
  <cp:lastPrinted>2002-09-24T18:27:58Z</cp:lastPrinted>
  <dcterms:created xsi:type="dcterms:W3CDTF">2002-07-29T21:45:07Z</dcterms:created>
  <dcterms:modified xsi:type="dcterms:W3CDTF">2016-10-28T17:11:10Z</dcterms:modified>
</cp:coreProperties>
</file>