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62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1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7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2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8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9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8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4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2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6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6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0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5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33CC"/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to 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November 1, 2016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Texas SET September and October Meeting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RMS Assignments</a:t>
            </a:r>
          </a:p>
          <a:p>
            <a:pPr lvl="1"/>
            <a:r>
              <a:rPr lang="en-US" dirty="0" smtClean="0"/>
              <a:t>NPRR796</a:t>
            </a:r>
            <a:r>
              <a:rPr lang="en-US" dirty="0"/>
              <a:t>, Extended Character Set </a:t>
            </a:r>
            <a:r>
              <a:rPr lang="en-US" dirty="0" smtClean="0"/>
              <a:t>Clean </a:t>
            </a:r>
            <a:r>
              <a:rPr lang="en-US" dirty="0" smtClean="0"/>
              <a:t>Up</a:t>
            </a:r>
          </a:p>
          <a:p>
            <a:pPr lvl="2"/>
            <a:r>
              <a:rPr lang="en-US" dirty="0" smtClean="0"/>
              <a:t>Concern Expressed with Removing the Language prior to Market Change to Address the Issue</a:t>
            </a:r>
            <a:endParaRPr lang="en-US" dirty="0" smtClean="0"/>
          </a:p>
          <a:p>
            <a:pPr lvl="1"/>
            <a:r>
              <a:rPr lang="en-US" dirty="0" smtClean="0"/>
              <a:t>Day to Day Safety Net </a:t>
            </a:r>
            <a:r>
              <a:rPr lang="en-US" dirty="0" smtClean="0"/>
              <a:t>Timelines—Still Under CR Internal Review</a:t>
            </a:r>
            <a:endParaRPr lang="en-US" dirty="0" smtClean="0"/>
          </a:p>
          <a:p>
            <a:pPr lvl="1"/>
            <a:r>
              <a:rPr lang="en-US" dirty="0" smtClean="0"/>
              <a:t>New Entrant </a:t>
            </a:r>
            <a:r>
              <a:rPr lang="en-US" dirty="0" smtClean="0"/>
              <a:t>Documentation</a:t>
            </a:r>
          </a:p>
          <a:p>
            <a:pPr lvl="2"/>
            <a:r>
              <a:rPr lang="en-US" dirty="0" smtClean="0"/>
              <a:t>Updated Opt In Checklist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126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Texas SET September and October Meeting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Test Flight ERCOT Review</a:t>
            </a:r>
          </a:p>
          <a:p>
            <a:pPr lvl="1"/>
            <a:r>
              <a:rPr lang="en-US" dirty="0" smtClean="0"/>
              <a:t>IBANK01 / IBANK02 – Refund Discussion</a:t>
            </a:r>
          </a:p>
          <a:p>
            <a:r>
              <a:rPr lang="en-US" dirty="0" smtClean="0"/>
              <a:t>Discussion Items</a:t>
            </a:r>
          </a:p>
          <a:p>
            <a:pPr lvl="1"/>
            <a:r>
              <a:rPr lang="en-US" dirty="0" smtClean="0"/>
              <a:t>TDSP Contact Information Update Request</a:t>
            </a:r>
          </a:p>
          <a:p>
            <a:pPr lvl="1"/>
            <a:r>
              <a:rPr lang="en-US" dirty="0" smtClean="0"/>
              <a:t>2017 Meeting Dates</a:t>
            </a:r>
          </a:p>
          <a:p>
            <a:pPr lvl="1"/>
            <a:r>
              <a:rPr lang="en-US" dirty="0"/>
              <a:t>Texas SET Transactions - Version </a:t>
            </a:r>
            <a:r>
              <a:rPr lang="en-US" dirty="0" smtClean="0"/>
              <a:t>4.0—Updated Transaction Description Card</a:t>
            </a:r>
            <a:endParaRPr lang="en-US" dirty="0" smtClean="0"/>
          </a:p>
          <a:p>
            <a:r>
              <a:rPr lang="en-US" dirty="0" smtClean="0"/>
              <a:t>Issues</a:t>
            </a:r>
          </a:p>
          <a:p>
            <a:pPr lvl="1"/>
            <a:r>
              <a:rPr lang="en-US" dirty="0"/>
              <a:t>Issue 2016-I143, Special  Language Character EDI Validation </a:t>
            </a:r>
            <a:r>
              <a:rPr lang="en-US" dirty="0" smtClean="0"/>
              <a:t>Process</a:t>
            </a:r>
          </a:p>
          <a:p>
            <a:pPr lvl="2"/>
            <a:r>
              <a:rPr lang="en-US" dirty="0" smtClean="0"/>
              <a:t>Reviewed ERCOT Options Presented </a:t>
            </a:r>
          </a:p>
          <a:p>
            <a:pPr lvl="2"/>
            <a:r>
              <a:rPr lang="en-US" dirty="0" smtClean="0"/>
              <a:t>Recommends Option 1 for a Short Term Solution-Continue As Is</a:t>
            </a:r>
          </a:p>
          <a:p>
            <a:pPr lvl="2"/>
            <a:r>
              <a:rPr lang="en-US" dirty="0" smtClean="0"/>
              <a:t>Recommends Option 2 be Implemented for a Long Term Solution—ERCOT Reject Texas SET </a:t>
            </a:r>
            <a:r>
              <a:rPr lang="en-US" dirty="0" smtClean="0"/>
              <a:t>Release</a:t>
            </a:r>
          </a:p>
          <a:p>
            <a:r>
              <a:rPr lang="en-US" dirty="0" smtClean="0"/>
              <a:t>ERCOT </a:t>
            </a:r>
            <a:r>
              <a:rPr lang="en-US" dirty="0" smtClean="0"/>
              <a:t>Market Continuity Discussions—September 22</a:t>
            </a:r>
            <a:r>
              <a:rPr lang="en-US" baseline="30000" dirty="0" smtClean="0"/>
              <a:t>nd</a:t>
            </a:r>
            <a:r>
              <a:rPr lang="en-US" dirty="0" smtClean="0"/>
              <a:t>  &amp; October 20</a:t>
            </a:r>
            <a:r>
              <a:rPr lang="en-US" baseline="30000" dirty="0" smtClean="0"/>
              <a:t>th</a:t>
            </a:r>
            <a:r>
              <a:rPr lang="en-US" dirty="0" smtClean="0"/>
              <a:t>  </a:t>
            </a:r>
          </a:p>
          <a:p>
            <a:r>
              <a:rPr lang="en-US" dirty="0" smtClean="0"/>
              <a:t>Next Meeting</a:t>
            </a:r>
          </a:p>
          <a:p>
            <a:pPr lvl="1"/>
            <a:r>
              <a:rPr lang="en-US" dirty="0" smtClean="0"/>
              <a:t> November 30, </a:t>
            </a:r>
            <a:r>
              <a:rPr lang="en-US" dirty="0" smtClean="0"/>
              <a:t>2016 RM168 ERCOT </a:t>
            </a:r>
            <a:r>
              <a:rPr lang="en-US" smtClean="0"/>
              <a:t>MET Center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4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4800" b="1" smtClean="0">
                <a:effectLst/>
              </a:rPr>
              <a:t>Any questions?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657600" y="1161365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155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Update to RMS</vt:lpstr>
      <vt:lpstr>Texas SET September and October Meeting Update</vt:lpstr>
      <vt:lpstr>Texas SET September and October Meeting Update</vt:lpstr>
      <vt:lpstr>Any questions?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TXSET10202016</cp:lastModifiedBy>
  <cp:revision>69</cp:revision>
  <dcterms:created xsi:type="dcterms:W3CDTF">2015-12-11T22:27:18Z</dcterms:created>
  <dcterms:modified xsi:type="dcterms:W3CDTF">2016-10-27T16:54:18Z</dcterms:modified>
</cp:coreProperties>
</file>