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32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345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November </a:t>
            </a:r>
            <a:r>
              <a:rPr lang="en-US" b="1" dirty="0" smtClean="0">
                <a:solidFill>
                  <a:srgbClr val="000000"/>
                </a:solidFill>
              </a:rPr>
              <a:t>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October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October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10/16/16 </a:t>
            </a:r>
            <a:r>
              <a:rPr lang="en-US" sz="1600" dirty="0"/>
              <a:t>– Planned Maintenance </a:t>
            </a:r>
            <a:r>
              <a:rPr lang="en-US" sz="1600" dirty="0" smtClean="0"/>
              <a:t>(Site </a:t>
            </a:r>
            <a:r>
              <a:rPr lang="en-US" sz="1600" dirty="0"/>
              <a:t>Failover – Retail Processing, </a:t>
            </a:r>
            <a:r>
              <a:rPr lang="en-US" sz="1600" dirty="0" err="1" smtClean="0"/>
              <a:t>MarkeTrak</a:t>
            </a:r>
            <a:r>
              <a:rPr lang="en-US" sz="1600" dirty="0" smtClean="0"/>
              <a:t>, </a:t>
            </a:r>
            <a:r>
              <a:rPr lang="en-US" sz="1600" dirty="0" err="1" smtClean="0"/>
              <a:t>FindESIID</a:t>
            </a:r>
            <a:r>
              <a:rPr lang="en-US" sz="1600" dirty="0" smtClean="0"/>
              <a:t>, </a:t>
            </a:r>
            <a:r>
              <a:rPr lang="en-US" sz="1600" dirty="0" err="1" smtClean="0"/>
              <a:t>FindTransaction</a:t>
            </a:r>
            <a:r>
              <a:rPr lang="en-US" sz="1600" dirty="0" smtClean="0"/>
              <a:t>)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err="1"/>
              <a:t>MarkeTrak</a:t>
            </a:r>
            <a:r>
              <a:rPr lang="en-US" sz="2400" dirty="0"/>
              <a:t>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Because </a:t>
            </a:r>
            <a:r>
              <a:rPr lang="en-US" sz="1600" b="1" kern="0" dirty="0" smtClean="0">
                <a:solidFill>
                  <a:srgbClr val="000000"/>
                </a:solidFill>
              </a:rPr>
              <a:t>November </a:t>
            </a:r>
            <a:r>
              <a:rPr lang="en-US" sz="1600" b="1" kern="0" dirty="0" smtClean="0">
                <a:solidFill>
                  <a:srgbClr val="000000"/>
                </a:solidFill>
              </a:rPr>
              <a:t>RMS falls so early in the month, </a:t>
            </a:r>
            <a:r>
              <a:rPr lang="en-US" sz="1600" b="1" kern="0" dirty="0" smtClean="0">
                <a:solidFill>
                  <a:srgbClr val="000000"/>
                </a:solidFill>
              </a:rPr>
              <a:t>October </a:t>
            </a:r>
            <a:r>
              <a:rPr lang="en-US" sz="1600" b="1" kern="0" dirty="0" err="1" smtClean="0">
                <a:solidFill>
                  <a:srgbClr val="000000"/>
                </a:solidFill>
              </a:rPr>
              <a:t>MarkeTrak</a:t>
            </a:r>
            <a:r>
              <a:rPr lang="en-US" sz="1600" b="1" kern="0" dirty="0" smtClean="0">
                <a:solidFill>
                  <a:srgbClr val="000000"/>
                </a:solidFill>
              </a:rPr>
              <a:t> performance metrics are not yet complete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October </a:t>
            </a:r>
            <a:r>
              <a:rPr lang="en-US" sz="1600" b="1" kern="0" dirty="0" err="1" smtClean="0">
                <a:solidFill>
                  <a:srgbClr val="000000"/>
                </a:solidFill>
              </a:rPr>
              <a:t>MarkeTrak</a:t>
            </a:r>
            <a:r>
              <a:rPr lang="en-US" sz="1600" b="1" kern="0" dirty="0" smtClean="0">
                <a:solidFill>
                  <a:srgbClr val="000000"/>
                </a:solidFill>
              </a:rPr>
              <a:t> performance metrics will be communicated at the next TDTMS </a:t>
            </a:r>
            <a:r>
              <a:rPr lang="en-US" sz="1600" b="1" kern="0" dirty="0" smtClean="0">
                <a:solidFill>
                  <a:srgbClr val="000000"/>
                </a:solidFill>
              </a:rPr>
              <a:t>and </a:t>
            </a:r>
            <a:r>
              <a:rPr lang="en-US" sz="1600" b="1" kern="0" dirty="0" smtClean="0">
                <a:solidFill>
                  <a:srgbClr val="000000"/>
                </a:solidFill>
              </a:rPr>
              <a:t>RMS </a:t>
            </a:r>
            <a:r>
              <a:rPr lang="en-US" sz="1600" b="1" kern="0" dirty="0" smtClean="0">
                <a:solidFill>
                  <a:srgbClr val="000000"/>
                </a:solidFill>
              </a:rPr>
              <a:t>meetings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ts val="400"/>
              </a:spcBef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6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c34af464-7aa1-4edd-9be4-83dffc1cb926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</TotalTime>
  <Words>89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43</cp:revision>
  <cp:lastPrinted>2016-01-21T20:53:15Z</cp:lastPrinted>
  <dcterms:created xsi:type="dcterms:W3CDTF">2016-01-21T15:20:31Z</dcterms:created>
  <dcterms:modified xsi:type="dcterms:W3CDTF">2016-10-25T23:23:30Z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