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10"/>
  </p:notesMasterIdLst>
  <p:handoutMasterIdLst>
    <p:handoutMasterId r:id="rId11"/>
  </p:handoutMasterIdLst>
  <p:sldIdLst>
    <p:sldId id="260" r:id="rId6"/>
    <p:sldId id="301" r:id="rId7"/>
    <p:sldId id="300" r:id="rId8"/>
    <p:sldId id="302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09" autoAdjust="0"/>
  </p:normalViewPr>
  <p:slideViewPr>
    <p:cSldViewPr snapToGrid="0" snapToObjects="1">
      <p:cViewPr varScale="1">
        <p:scale>
          <a:sx n="108" d="100"/>
          <a:sy n="108" d="100"/>
        </p:scale>
        <p:origin x="102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200"/>
            <a:chOff x="787400" y="1852613"/>
            <a:chExt cx="7543800" cy="2617972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Alan Bern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513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October 27, 2016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pPr lvl="0"/>
            <a:r>
              <a:rPr lang="en-US" sz="2000" b="1" dirty="0" smtClean="0"/>
              <a:t>RGRR010, Seasonal Net Max Sustainable Rating Definitions </a:t>
            </a:r>
            <a:endParaRPr lang="en-US" sz="2000" b="1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1700" b="1" dirty="0" smtClean="0"/>
              <a:t>ROS recommended approval (Unanimous</a:t>
            </a:r>
            <a:r>
              <a:rPr lang="en-US" sz="1700" b="1" dirty="0" smtClean="0"/>
              <a:t>)</a:t>
            </a:r>
          </a:p>
          <a:p>
            <a:pPr lvl="1"/>
            <a:endParaRPr lang="en-US" sz="1700" b="1" dirty="0" smtClean="0"/>
          </a:p>
          <a:p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October 27, 2016 TAC Meeting</a:t>
            </a:r>
          </a:p>
        </p:txBody>
      </p:sp>
    </p:spTree>
    <p:extLst>
      <p:ext uri="{BB962C8B-B14F-4D97-AF65-F5344CB8AC3E}">
        <p14:creationId xmlns:p14="http://schemas.microsoft.com/office/powerpoint/2010/main" val="225790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 – Recommend Tabling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pPr lvl="0"/>
            <a:r>
              <a:rPr lang="en-US" sz="2000" b="1" dirty="0" smtClean="0"/>
              <a:t>NOGRR164, Alignment with NPRR792, Removing Special Protection System (SPS) and adding Remedial Action Scheme (RAS) </a:t>
            </a:r>
            <a:endParaRPr lang="en-US" sz="2000" b="1" dirty="0"/>
          </a:p>
          <a:p>
            <a:pPr lvl="1"/>
            <a:r>
              <a:rPr lang="en-US" sz="1700" b="1" dirty="0" smtClean="0"/>
              <a:t>ROS </a:t>
            </a:r>
            <a:r>
              <a:rPr lang="en-US" sz="1700" b="1" dirty="0" smtClean="0"/>
              <a:t>granted Urgent status and r</a:t>
            </a:r>
            <a:r>
              <a:rPr lang="en-US" sz="1700" b="1" dirty="0" smtClean="0"/>
              <a:t>ecommended approval (Unanimous)</a:t>
            </a:r>
          </a:p>
          <a:p>
            <a:pPr marL="366713" lvl="1" indent="0">
              <a:buNone/>
            </a:pPr>
            <a:endParaRPr lang="en-US" sz="1700" b="1" dirty="0" smtClean="0"/>
          </a:p>
          <a:p>
            <a:pPr lvl="0"/>
            <a:r>
              <a:rPr lang="en-US" sz="2000" b="1" dirty="0" smtClean="0"/>
              <a:t>PGRR051, Alignment with NPRR792, Changing Special Protection System (SPS) to Remedial Action Scheme (RAS) </a:t>
            </a:r>
          </a:p>
          <a:p>
            <a:pPr lvl="1"/>
            <a:r>
              <a:rPr lang="en-US" sz="1700" b="1" dirty="0" smtClean="0"/>
              <a:t>ROS recommended approval (Unanimous</a:t>
            </a:r>
            <a:r>
              <a:rPr lang="en-US" sz="1700" b="1" dirty="0" smtClean="0"/>
              <a:t>)</a:t>
            </a:r>
          </a:p>
          <a:p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October 27, 2016 TAC Meeting</a:t>
            </a:r>
          </a:p>
        </p:txBody>
      </p:sp>
    </p:spTree>
    <p:extLst>
      <p:ext uri="{BB962C8B-B14F-4D97-AF65-F5344CB8AC3E}">
        <p14:creationId xmlns:p14="http://schemas.microsoft.com/office/powerpoint/2010/main" val="225790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Item – OCITF’s HITE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Hite List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1700" b="1" dirty="0" smtClean="0"/>
              <a:t>ROS recommended approval of </a:t>
            </a:r>
            <a:r>
              <a:rPr lang="en-US" sz="1700" b="1" dirty="0" smtClean="0"/>
              <a:t>original ERCOT HITE list inclusive of edits in far right </a:t>
            </a:r>
            <a:r>
              <a:rPr lang="en-US" sz="1700" b="1" dirty="0" smtClean="0"/>
              <a:t>column (P) and exclusive of additions requested by NRG (One abstention)</a:t>
            </a:r>
            <a:endParaRPr lang="en-US" sz="1700" b="1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1700" b="1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1700" b="1" dirty="0" smtClean="0"/>
              <a:t>Methodology is first step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1700" b="1" dirty="0" smtClean="0"/>
              <a:t>After establishing ERCOT WG, talk through methodology and establish process to include additional elements in ERCOT study.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1700" b="1" dirty="0" smtClean="0"/>
              <a:t>ERCOT IA had no impact with current methodology, but that may change based on process update to include additional elements in studies.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October 27, 2016 TAC Meeting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Props1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08B9F88-4009-47D3-BE70-F3C0D343BEB5}">
  <ds:schemaRefs>
    <ds:schemaRef ds:uri="http://www.w3.org/XML/1998/namespace"/>
    <ds:schemaRef ds:uri="http://schemas.microsoft.com/office/2006/metadata/properties"/>
    <ds:schemaRef ds:uri="8b965130-e3da-4e6b-9b2e-40bd1204f29d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23669</TotalTime>
  <Words>204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Voting Item</vt:lpstr>
      <vt:lpstr>Voting Items – Recommend Tabling</vt:lpstr>
      <vt:lpstr>Voting Item – OCITF’s HITE List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Brittney Albracht</cp:lastModifiedBy>
  <cp:revision>900</cp:revision>
  <cp:lastPrinted>2013-01-30T23:16:36Z</cp:lastPrinted>
  <dcterms:created xsi:type="dcterms:W3CDTF">2010-04-12T23:12:02Z</dcterms:created>
  <dcterms:modified xsi:type="dcterms:W3CDTF">2016-10-24T18:21:51Z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