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6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09/02/16 – 09/10/16 – A subset of the 48 Hour DAM and SCED Energy Curves Reports posted with null data as a result of the R4 application release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The impacted reports were rerun and reposted to the MIS on 09/16/16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following issues impacted the publishing of reports and extracts to the MIS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09/01/16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patching)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09/08/16 </a:t>
            </a:r>
            <a:r>
              <a:rPr lang="en-US" sz="1600" dirty="0"/>
              <a:t>– </a:t>
            </a:r>
            <a:r>
              <a:rPr lang="en-US" sz="1600" dirty="0" smtClean="0"/>
              <a:t>Network issue impacting EMS and MMS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09/10/16 </a:t>
            </a:r>
            <a:r>
              <a:rPr lang="en-US" sz="1600" dirty="0"/>
              <a:t>– Network issue impacting EMS and </a:t>
            </a:r>
            <a:r>
              <a:rPr lang="en-US" sz="1600" dirty="0" smtClean="0"/>
              <a:t>MMS, Site Failover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09/19/16 </a:t>
            </a:r>
            <a:r>
              <a:rPr lang="en-US" sz="1600" dirty="0"/>
              <a:t>– </a:t>
            </a:r>
            <a:r>
              <a:rPr lang="en-US" sz="1600" dirty="0" smtClean="0"/>
              <a:t>Site </a:t>
            </a:r>
            <a:r>
              <a:rPr lang="en-US" sz="1600" dirty="0"/>
              <a:t>Failover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09/26/16 – Outage Scheduler User Interface browser compatibility issue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130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63</cp:revision>
  <cp:lastPrinted>2016-01-21T20:53:15Z</cp:lastPrinted>
  <dcterms:created xsi:type="dcterms:W3CDTF">2016-01-21T15:20:31Z</dcterms:created>
  <dcterms:modified xsi:type="dcterms:W3CDTF">2016-10-20T18:24:01Z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