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158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Recent Outages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285750" indent="-285750"/>
            <a:r>
              <a:rPr lang="en-US" sz="2000" u="sng" dirty="0"/>
              <a:t>07/2016</a:t>
            </a:r>
            <a:r>
              <a:rPr lang="en-US" sz="2000" dirty="0"/>
              <a:t> Human: IT Operator runs model load step in production</a:t>
            </a:r>
          </a:p>
          <a:p>
            <a:pPr marL="685800" lvl="1"/>
            <a:r>
              <a:rPr lang="en-US" sz="2000" dirty="0"/>
              <a:t>20 intervals, 100 minutes (LFC also affected)</a:t>
            </a:r>
          </a:p>
          <a:p>
            <a:pPr marL="285750" indent="-285750"/>
            <a:endParaRPr lang="en-US" sz="2000" dirty="0"/>
          </a:p>
          <a:p>
            <a:pPr marL="285750" indent="-285750"/>
            <a:r>
              <a:rPr lang="en-US" sz="2000" u="sng" dirty="0"/>
              <a:t>08/2016</a:t>
            </a:r>
            <a:r>
              <a:rPr lang="en-US" sz="2000" dirty="0"/>
              <a:t> Hardware: network switch “A”  &amp; shutdown recognition failure</a:t>
            </a:r>
          </a:p>
          <a:p>
            <a:pPr marL="685800" lvl="1"/>
            <a:r>
              <a:rPr lang="en-US" sz="2000" dirty="0"/>
              <a:t>4 intervals, 20 minutes (&lt; 30 minutes, LFC also affected)</a:t>
            </a:r>
          </a:p>
          <a:p>
            <a:pPr marL="285750" indent="-285750"/>
            <a:endParaRPr lang="en-US" sz="2000" dirty="0"/>
          </a:p>
          <a:p>
            <a:pPr marL="285750" indent="-285750"/>
            <a:r>
              <a:rPr lang="en-US" sz="2000" u="sng" dirty="0"/>
              <a:t>09/2016</a:t>
            </a:r>
            <a:r>
              <a:rPr lang="en-US" sz="2000" dirty="0"/>
              <a:t> Hardware: network switch “B” parity &amp; diagnostic failure</a:t>
            </a:r>
          </a:p>
          <a:p>
            <a:pPr marL="685800" lvl="1"/>
            <a:r>
              <a:rPr lang="en-US" sz="2000" dirty="0"/>
              <a:t>7 intervals, 35 minutes (LFC also affected)</a:t>
            </a:r>
          </a:p>
          <a:p>
            <a:endParaRPr lang="en-US" sz="2000" dirty="0"/>
          </a:p>
          <a:p>
            <a:r>
              <a:rPr lang="en-US" sz="2000" u="sng" dirty="0"/>
              <a:t>10/2016</a:t>
            </a:r>
            <a:r>
              <a:rPr lang="en-US" sz="2000" dirty="0"/>
              <a:t> Software: MMS interface issue</a:t>
            </a:r>
          </a:p>
          <a:p>
            <a:pPr lvl="1"/>
            <a:r>
              <a:rPr lang="en-US" sz="2000" dirty="0"/>
              <a:t>15 intervals, 75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83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Recent Outages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32</cp:revision>
  <cp:lastPrinted>2016-01-21T20:53:15Z</cp:lastPrinted>
  <dcterms:created xsi:type="dcterms:W3CDTF">2016-01-21T15:20:31Z</dcterms:created>
  <dcterms:modified xsi:type="dcterms:W3CDTF">2016-10-14T18:10:25Z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