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5"/>
  </p:notesMasterIdLst>
  <p:handoutMasterIdLst>
    <p:handoutMasterId r:id="rId16"/>
  </p:handoutMasterIdLst>
  <p:sldIdLst>
    <p:sldId id="260" r:id="rId8"/>
    <p:sldId id="274" r:id="rId9"/>
    <p:sldId id="277" r:id="rId10"/>
    <p:sldId id="261" r:id="rId11"/>
    <p:sldId id="276" r:id="rId12"/>
    <p:sldId id="278" r:id="rId13"/>
    <p:sldId id="263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74"/>
            <p14:sldId id="277"/>
            <p14:sldId id="261"/>
            <p14:sldId id="276"/>
            <p14:sldId id="278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72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342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059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3437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Working Group</a:t>
            </a:r>
          </a:p>
          <a:p>
            <a:r>
              <a:rPr lang="en-US" dirty="0" smtClean="0"/>
              <a:t>10/20/2016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ea typeface="+mj-ea"/>
                <a:cs typeface="+mj-cs"/>
              </a:rPr>
              <a:t>Agenda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/>
              <a:t>Flight 1016 Schedule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Flight 1016 Summary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Flight 1016 Adhoc </a:t>
            </a:r>
            <a:r>
              <a:rPr lang="en-US" sz="2400" dirty="0" smtClean="0"/>
              <a:t>Schedule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Flight 1016 Adhoc Summary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50075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1016 </a:t>
            </a:r>
            <a:r>
              <a:rPr lang="en-US" dirty="0"/>
              <a:t>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219200"/>
            <a:ext cx="8534400" cy="4876800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1016 </a:t>
            </a:r>
            <a:r>
              <a:rPr lang="en-US" sz="2000" dirty="0">
                <a:solidFill>
                  <a:prstClr val="black"/>
                </a:solidFill>
              </a:rPr>
              <a:t>signup </a:t>
            </a:r>
            <a:r>
              <a:rPr lang="en-US" sz="2000" dirty="0" smtClean="0">
                <a:solidFill>
                  <a:prstClr val="black"/>
                </a:solidFill>
              </a:rPr>
              <a:t>began 09/07/16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1016 </a:t>
            </a:r>
            <a:r>
              <a:rPr lang="en-US" sz="2000" dirty="0">
                <a:solidFill>
                  <a:prstClr val="black"/>
                </a:solidFill>
              </a:rPr>
              <a:t>signup deadline </a:t>
            </a:r>
            <a:r>
              <a:rPr lang="en-US" sz="2000" dirty="0" smtClean="0">
                <a:solidFill>
                  <a:prstClr val="black"/>
                </a:solidFill>
              </a:rPr>
              <a:t>was 09/14/16 </a:t>
            </a:r>
            <a:r>
              <a:rPr lang="en-US" sz="2000" dirty="0">
                <a:solidFill>
                  <a:prstClr val="black"/>
                </a:solidFill>
              </a:rPr>
              <a:t>(Adhoc</a:t>
            </a:r>
            <a:r>
              <a:rPr lang="en-US" sz="2000" dirty="0" smtClean="0">
                <a:solidFill>
                  <a:prstClr val="black"/>
                </a:solidFill>
              </a:rPr>
              <a:t>, 10/21/16 </a:t>
            </a:r>
            <a:r>
              <a:rPr lang="en-US" sz="2000" dirty="0">
                <a:solidFill>
                  <a:prstClr val="black"/>
                </a:solidFill>
              </a:rPr>
              <a:t>for Current MPs Only, </a:t>
            </a:r>
            <a:r>
              <a:rPr lang="en-US" sz="2000" i="1" dirty="0">
                <a:solidFill>
                  <a:prstClr val="black"/>
                </a:solidFill>
              </a:rPr>
              <a:t>subject to Flight Administrator and TDSPs’ Approval</a:t>
            </a:r>
            <a:r>
              <a:rPr lang="en-US" sz="2000" dirty="0">
                <a:solidFill>
                  <a:prstClr val="black"/>
                </a:solidFill>
              </a:rPr>
              <a:t>)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Connectivity testing </a:t>
            </a:r>
            <a:r>
              <a:rPr lang="en-US" sz="2000" dirty="0" smtClean="0">
                <a:solidFill>
                  <a:prstClr val="black"/>
                </a:solidFill>
              </a:rPr>
              <a:t>began 09/20/16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began 10/10/16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1016 is scheduled to conclude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10/21/16 </a:t>
            </a:r>
            <a:r>
              <a:rPr lang="en-US" sz="2000" dirty="0">
                <a:solidFill>
                  <a:prstClr val="black"/>
                </a:solidFill>
              </a:rPr>
              <a:t>(Contingency/Adhoc Period until </a:t>
            </a:r>
            <a:r>
              <a:rPr lang="en-US" sz="2000" dirty="0" smtClean="0">
                <a:solidFill>
                  <a:prstClr val="black"/>
                </a:solidFill>
              </a:rPr>
              <a:t>11/18/16)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Simulated (SIM) Dates </a:t>
            </a:r>
            <a:r>
              <a:rPr lang="en-US" sz="2000" dirty="0" smtClean="0">
                <a:solidFill>
                  <a:prstClr val="black"/>
                </a:solidFill>
              </a:rPr>
              <a:t>will not be used in Flight 1016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10/20/16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761330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1016 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As of 10/19/2016 Flight 1016 is 75.59% complete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3 </a:t>
            </a:r>
            <a:r>
              <a:rPr lang="en-US" sz="2000" dirty="0">
                <a:solidFill>
                  <a:prstClr val="black"/>
                </a:solidFill>
              </a:rPr>
              <a:t>New </a:t>
            </a:r>
            <a:r>
              <a:rPr lang="en-US" sz="2000" dirty="0" smtClean="0">
                <a:solidFill>
                  <a:prstClr val="black"/>
                </a:solidFill>
              </a:rPr>
              <a:t>CRs are testing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Existing </a:t>
            </a:r>
            <a:r>
              <a:rPr lang="en-US" sz="2000" dirty="0" smtClean="0">
                <a:solidFill>
                  <a:prstClr val="black"/>
                </a:solidFill>
              </a:rPr>
              <a:t>CR is testing for additional </a:t>
            </a:r>
            <a:r>
              <a:rPr lang="en-US" sz="2000" dirty="0" smtClean="0">
                <a:solidFill>
                  <a:prstClr val="black"/>
                </a:solidFill>
              </a:rPr>
              <a:t>territories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1171 </a:t>
            </a:r>
            <a:r>
              <a:rPr lang="en-US" sz="2000" dirty="0">
                <a:solidFill>
                  <a:prstClr val="black"/>
                </a:solidFill>
              </a:rPr>
              <a:t>tasks </a:t>
            </a:r>
            <a:r>
              <a:rPr lang="en-US" sz="2000" dirty="0" smtClean="0">
                <a:solidFill>
                  <a:prstClr val="black"/>
                </a:solidFill>
              </a:rPr>
              <a:t>are scheduled including </a:t>
            </a:r>
            <a:r>
              <a:rPr lang="en-US" sz="2000" dirty="0">
                <a:solidFill>
                  <a:prstClr val="black"/>
                </a:solidFill>
              </a:rPr>
              <a:t>connectivity </a:t>
            </a: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10/20/16</a:t>
            </a: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1016 Adhoc Schedule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Adhoc </a:t>
            </a:r>
            <a:r>
              <a:rPr lang="en-US" sz="2000" dirty="0" smtClean="0"/>
              <a:t>signup deadline is </a:t>
            </a:r>
            <a:r>
              <a:rPr lang="en-US" sz="2000" dirty="0">
                <a:solidFill>
                  <a:prstClr val="black"/>
                </a:solidFill>
              </a:rPr>
              <a:t>10/21/16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Adhoc connectivity testing begins 10/24/16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Adhoc testing begins no later than 11/07/16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All scripts to be completed by 11/18/16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10/20/16</a:t>
            </a:r>
          </a:p>
        </p:txBody>
      </p:sp>
    </p:spTree>
    <p:extLst>
      <p:ext uri="{BB962C8B-B14F-4D97-AF65-F5344CB8AC3E}">
        <p14:creationId xmlns:p14="http://schemas.microsoft.com/office/powerpoint/2010/main" val="114100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1016 Adhoc 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As of 10/19/2016, </a:t>
            </a:r>
            <a:r>
              <a:rPr lang="en-US" sz="2000" dirty="0" smtClean="0">
                <a:solidFill>
                  <a:prstClr val="black"/>
                </a:solidFill>
              </a:rPr>
              <a:t>3 </a:t>
            </a:r>
            <a:r>
              <a:rPr lang="en-US" sz="2000" dirty="0">
                <a:solidFill>
                  <a:prstClr val="black"/>
                </a:solidFill>
              </a:rPr>
              <a:t>Existing </a:t>
            </a:r>
            <a:r>
              <a:rPr lang="en-US" sz="2000" dirty="0" smtClean="0">
                <a:solidFill>
                  <a:prstClr val="black"/>
                </a:solidFill>
              </a:rPr>
              <a:t>CRs are testing for Service Provider change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256 </a:t>
            </a:r>
            <a:r>
              <a:rPr lang="en-US" sz="2000" dirty="0">
                <a:solidFill>
                  <a:prstClr val="black"/>
                </a:solidFill>
              </a:rPr>
              <a:t>tasks </a:t>
            </a:r>
            <a:r>
              <a:rPr lang="en-US" sz="2000" dirty="0" smtClean="0">
                <a:solidFill>
                  <a:prstClr val="black"/>
                </a:solidFill>
              </a:rPr>
              <a:t>are scheduled including </a:t>
            </a:r>
            <a:r>
              <a:rPr lang="en-US" sz="2000" dirty="0">
                <a:solidFill>
                  <a:prstClr val="black"/>
                </a:solidFill>
              </a:rPr>
              <a:t>connectivity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10/20/16</a:t>
            </a:r>
          </a:p>
        </p:txBody>
      </p:sp>
    </p:spTree>
    <p:extLst>
      <p:ext uri="{BB962C8B-B14F-4D97-AF65-F5344CB8AC3E}">
        <p14:creationId xmlns:p14="http://schemas.microsoft.com/office/powerpoint/2010/main" val="220003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Questions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dirty="0" smtClean="0"/>
              <a:t>Questions?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10/20/16</a:t>
            </a:r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3878</TotalTime>
  <Words>216</Words>
  <Application>Microsoft Office PowerPoint</Application>
  <PresentationFormat>On-screen Show (4:3)</PresentationFormat>
  <Paragraphs>61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PowerPoint Presentation</vt:lpstr>
      <vt:lpstr>Flight 1016 Schedule</vt:lpstr>
      <vt:lpstr>Flight 1016 Summary</vt:lpstr>
      <vt:lpstr>Flight 1016 Adhoc Schedule</vt:lpstr>
      <vt:lpstr>Flight 1016 Adhoc Summary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76</cp:revision>
  <cp:lastPrinted>2016-01-21T20:53:15Z</cp:lastPrinted>
  <dcterms:created xsi:type="dcterms:W3CDTF">2016-01-21T15:20:31Z</dcterms:created>
  <dcterms:modified xsi:type="dcterms:W3CDTF">2016-10-19T19:53:10Z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