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62" r:id="rId8"/>
    <p:sldId id="263" r:id="rId9"/>
    <p:sldId id="259" r:id="rId10"/>
    <p:sldId id="264" r:id="rId11"/>
    <p:sldId id="265" r:id="rId12"/>
    <p:sldId id="266" r:id="rId13"/>
    <p:sldId id="270" r:id="rId14"/>
    <p:sldId id="267" r:id="rId15"/>
    <p:sldId id="268" r:id="rId16"/>
    <p:sldId id="269" r:id="rId17"/>
    <p:sldId id="271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933B-EB47-4CC7-B48F-DD006E26D84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5EF840-D33C-45F6-8B36-D56425DCA423}">
      <dgm:prSet phldrT="[Text]"/>
      <dgm:spPr/>
      <dgm:t>
        <a:bodyPr/>
        <a:lstStyle/>
        <a:p>
          <a:r>
            <a:rPr lang="en-US" dirty="0" smtClean="0"/>
            <a:t>Forecast Error</a:t>
          </a:r>
          <a:endParaRPr lang="en-US" dirty="0"/>
        </a:p>
      </dgm:t>
    </dgm:pt>
    <dgm:pt modelId="{E2A29D19-8CB4-4929-981A-1CFFCE35958F}" type="parTrans" cxnId="{398D3D53-614C-414C-9545-1A1014211A57}">
      <dgm:prSet/>
      <dgm:spPr/>
      <dgm:t>
        <a:bodyPr/>
        <a:lstStyle/>
        <a:p>
          <a:endParaRPr lang="en-US"/>
        </a:p>
      </dgm:t>
    </dgm:pt>
    <dgm:pt modelId="{F0037D50-D86C-4E09-BF8B-4298104DC4AD}" type="sibTrans" cxnId="{398D3D53-614C-414C-9545-1A1014211A57}">
      <dgm:prSet/>
      <dgm:spPr/>
      <dgm:t>
        <a:bodyPr/>
        <a:lstStyle/>
        <a:p>
          <a:endParaRPr lang="en-US"/>
        </a:p>
      </dgm:t>
    </dgm:pt>
    <dgm:pt modelId="{135865A2-5672-4162-BD77-3FC0C9CABBA5}">
      <dgm:prSet phldrT="[Text]"/>
      <dgm:spPr/>
      <dgm:t>
        <a:bodyPr/>
        <a:lstStyle/>
        <a:p>
          <a:r>
            <a:rPr lang="en-US" dirty="0" smtClean="0"/>
            <a:t>Weather Error</a:t>
          </a:r>
          <a:endParaRPr lang="en-US" dirty="0"/>
        </a:p>
      </dgm:t>
    </dgm:pt>
    <dgm:pt modelId="{59277EE7-ACB9-47BF-B869-38A5021A7130}" type="parTrans" cxnId="{D6A1C9D5-F275-49E0-9D16-1CB3A8EAF8F0}">
      <dgm:prSet/>
      <dgm:spPr/>
      <dgm:t>
        <a:bodyPr/>
        <a:lstStyle/>
        <a:p>
          <a:endParaRPr lang="en-US"/>
        </a:p>
      </dgm:t>
    </dgm:pt>
    <dgm:pt modelId="{73BD1893-4D19-4377-BE0D-CAC52AEF11ED}" type="sibTrans" cxnId="{D6A1C9D5-F275-49E0-9D16-1CB3A8EAF8F0}">
      <dgm:prSet/>
      <dgm:spPr/>
      <dgm:t>
        <a:bodyPr/>
        <a:lstStyle/>
        <a:p>
          <a:endParaRPr lang="en-US"/>
        </a:p>
      </dgm:t>
    </dgm:pt>
    <dgm:pt modelId="{B2956164-393E-4FCA-A919-58AD2892DE5F}">
      <dgm:prSet phldrT="[Text]"/>
      <dgm:spPr/>
      <dgm:t>
        <a:bodyPr/>
        <a:lstStyle/>
        <a:p>
          <a:r>
            <a:rPr lang="en-US" dirty="0" smtClean="0"/>
            <a:t>Model Error</a:t>
          </a:r>
          <a:endParaRPr lang="en-US" dirty="0"/>
        </a:p>
      </dgm:t>
    </dgm:pt>
    <dgm:pt modelId="{54218D61-3A45-4150-BC03-7932A9043989}" type="parTrans" cxnId="{AD5B752C-3241-4B45-ACCB-38F7FDEA5908}">
      <dgm:prSet/>
      <dgm:spPr/>
      <dgm:t>
        <a:bodyPr/>
        <a:lstStyle/>
        <a:p>
          <a:endParaRPr lang="en-US"/>
        </a:p>
      </dgm:t>
    </dgm:pt>
    <dgm:pt modelId="{CC37A737-CA7A-411E-82A2-9893BC3C165F}" type="sibTrans" cxnId="{AD5B752C-3241-4B45-ACCB-38F7FDEA5908}">
      <dgm:prSet/>
      <dgm:spPr/>
      <dgm:t>
        <a:bodyPr/>
        <a:lstStyle/>
        <a:p>
          <a:endParaRPr lang="en-US"/>
        </a:p>
      </dgm:t>
    </dgm:pt>
    <dgm:pt modelId="{051D534C-9740-43FE-939E-7762748D7DEF}">
      <dgm:prSet phldrT="[Text]"/>
      <dgm:spPr/>
      <dgm:t>
        <a:bodyPr/>
        <a:lstStyle/>
        <a:p>
          <a:r>
            <a:rPr lang="en-US" dirty="0" smtClean="0"/>
            <a:t>Economic Error</a:t>
          </a:r>
          <a:endParaRPr lang="en-US" dirty="0"/>
        </a:p>
      </dgm:t>
    </dgm:pt>
    <dgm:pt modelId="{63941E70-997F-476B-ABA5-219B480405EF}" type="parTrans" cxnId="{FECD385D-7A92-40EF-AD5F-A7AD535ECF4B}">
      <dgm:prSet/>
      <dgm:spPr/>
      <dgm:t>
        <a:bodyPr/>
        <a:lstStyle/>
        <a:p>
          <a:endParaRPr lang="en-US"/>
        </a:p>
      </dgm:t>
    </dgm:pt>
    <dgm:pt modelId="{624DA0D7-0346-4E9F-A7C4-97E98D1238FE}" type="sibTrans" cxnId="{FECD385D-7A92-40EF-AD5F-A7AD535ECF4B}">
      <dgm:prSet/>
      <dgm:spPr/>
      <dgm:t>
        <a:bodyPr/>
        <a:lstStyle/>
        <a:p>
          <a:endParaRPr lang="en-US"/>
        </a:p>
      </dgm:t>
    </dgm:pt>
    <dgm:pt modelId="{8EFBE98E-9C04-45D6-880A-D212DB7F77EB}" type="pres">
      <dgm:prSet presAssocID="{E545933B-EB47-4CC7-B48F-DD006E26D8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6A610C-F56C-4DB1-9C48-EBFA75DCDC78}" type="pres">
      <dgm:prSet presAssocID="{8A5EF840-D33C-45F6-8B36-D56425DCA423}" presName="centerShape" presStyleLbl="node0" presStyleIdx="0" presStyleCnt="1"/>
      <dgm:spPr/>
      <dgm:t>
        <a:bodyPr/>
        <a:lstStyle/>
        <a:p>
          <a:endParaRPr lang="en-US"/>
        </a:p>
      </dgm:t>
    </dgm:pt>
    <dgm:pt modelId="{D7168917-0220-49D0-AF78-D52A5CB30C53}" type="pres">
      <dgm:prSet presAssocID="{59277EE7-ACB9-47BF-B869-38A5021A713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4ABF848-39F1-47B6-A376-A5A0F571C001}" type="pres">
      <dgm:prSet presAssocID="{135865A2-5672-4162-BD77-3FC0C9CABB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AE32-2162-41C0-9646-039B1E65C5B8}" type="pres">
      <dgm:prSet presAssocID="{54218D61-3A45-4150-BC03-7932A9043989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2612147-9C8E-4DB3-BD39-20073395A085}" type="pres">
      <dgm:prSet presAssocID="{B2956164-393E-4FCA-A919-58AD2892DE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6A430-4A70-4BB7-8E30-7BC1863185F5}" type="pres">
      <dgm:prSet presAssocID="{63941E70-997F-476B-ABA5-219B480405EF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C3DBB56-1978-4EEA-A23B-2069EC437C0F}" type="pres">
      <dgm:prSet presAssocID="{051D534C-9740-43FE-939E-7762748D7DE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A1C9D5-F275-49E0-9D16-1CB3A8EAF8F0}" srcId="{8A5EF840-D33C-45F6-8B36-D56425DCA423}" destId="{135865A2-5672-4162-BD77-3FC0C9CABBA5}" srcOrd="0" destOrd="0" parTransId="{59277EE7-ACB9-47BF-B869-38A5021A7130}" sibTransId="{73BD1893-4D19-4377-BE0D-CAC52AEF11ED}"/>
    <dgm:cxn modelId="{AD5B752C-3241-4B45-ACCB-38F7FDEA5908}" srcId="{8A5EF840-D33C-45F6-8B36-D56425DCA423}" destId="{B2956164-393E-4FCA-A919-58AD2892DE5F}" srcOrd="1" destOrd="0" parTransId="{54218D61-3A45-4150-BC03-7932A9043989}" sibTransId="{CC37A737-CA7A-411E-82A2-9893BC3C165F}"/>
    <dgm:cxn modelId="{398D3D53-614C-414C-9545-1A1014211A57}" srcId="{E545933B-EB47-4CC7-B48F-DD006E26D843}" destId="{8A5EF840-D33C-45F6-8B36-D56425DCA423}" srcOrd="0" destOrd="0" parTransId="{E2A29D19-8CB4-4929-981A-1CFFCE35958F}" sibTransId="{F0037D50-D86C-4E09-BF8B-4298104DC4AD}"/>
    <dgm:cxn modelId="{C403B017-B307-4206-8FDF-EAF490DB3368}" type="presOf" srcId="{59277EE7-ACB9-47BF-B869-38A5021A7130}" destId="{D7168917-0220-49D0-AF78-D52A5CB30C53}" srcOrd="0" destOrd="0" presId="urn:microsoft.com/office/officeart/2005/8/layout/radial4"/>
    <dgm:cxn modelId="{B664AF6B-7EC0-4343-A2E5-90C782CDCD10}" type="presOf" srcId="{E545933B-EB47-4CC7-B48F-DD006E26D843}" destId="{8EFBE98E-9C04-45D6-880A-D212DB7F77EB}" srcOrd="0" destOrd="0" presId="urn:microsoft.com/office/officeart/2005/8/layout/radial4"/>
    <dgm:cxn modelId="{238DDD15-00FB-44C0-9E54-648774B3817E}" type="presOf" srcId="{8A5EF840-D33C-45F6-8B36-D56425DCA423}" destId="{3B6A610C-F56C-4DB1-9C48-EBFA75DCDC78}" srcOrd="0" destOrd="0" presId="urn:microsoft.com/office/officeart/2005/8/layout/radial4"/>
    <dgm:cxn modelId="{FECD385D-7A92-40EF-AD5F-A7AD535ECF4B}" srcId="{8A5EF840-D33C-45F6-8B36-D56425DCA423}" destId="{051D534C-9740-43FE-939E-7762748D7DEF}" srcOrd="2" destOrd="0" parTransId="{63941E70-997F-476B-ABA5-219B480405EF}" sibTransId="{624DA0D7-0346-4E9F-A7C4-97E98D1238FE}"/>
    <dgm:cxn modelId="{4D48194F-8760-4D2F-8F02-523D516808ED}" type="presOf" srcId="{54218D61-3A45-4150-BC03-7932A9043989}" destId="{A839AE32-2162-41C0-9646-039B1E65C5B8}" srcOrd="0" destOrd="0" presId="urn:microsoft.com/office/officeart/2005/8/layout/radial4"/>
    <dgm:cxn modelId="{273C968E-FED5-499E-B39B-A705A7EBFF1D}" type="presOf" srcId="{B2956164-393E-4FCA-A919-58AD2892DE5F}" destId="{52612147-9C8E-4DB3-BD39-20073395A085}" srcOrd="0" destOrd="0" presId="urn:microsoft.com/office/officeart/2005/8/layout/radial4"/>
    <dgm:cxn modelId="{5EC33DF3-27A1-401A-9D19-1CF52E818A77}" type="presOf" srcId="{63941E70-997F-476B-ABA5-219B480405EF}" destId="{C686A430-4A70-4BB7-8E30-7BC1863185F5}" srcOrd="0" destOrd="0" presId="urn:microsoft.com/office/officeart/2005/8/layout/radial4"/>
    <dgm:cxn modelId="{2906FE3F-FDCB-4F63-AE84-2CE26F93D3A0}" type="presOf" srcId="{135865A2-5672-4162-BD77-3FC0C9CABBA5}" destId="{54ABF848-39F1-47B6-A376-A5A0F571C001}" srcOrd="0" destOrd="0" presId="urn:microsoft.com/office/officeart/2005/8/layout/radial4"/>
    <dgm:cxn modelId="{8591D20D-3633-4201-A27D-D5ADCA670CB9}" type="presOf" srcId="{051D534C-9740-43FE-939E-7762748D7DEF}" destId="{AC3DBB56-1978-4EEA-A23B-2069EC437C0F}" srcOrd="0" destOrd="0" presId="urn:microsoft.com/office/officeart/2005/8/layout/radial4"/>
    <dgm:cxn modelId="{BD9EB9AD-E79C-411A-B526-CB1C386E3FC5}" type="presParOf" srcId="{8EFBE98E-9C04-45D6-880A-D212DB7F77EB}" destId="{3B6A610C-F56C-4DB1-9C48-EBFA75DCDC78}" srcOrd="0" destOrd="0" presId="urn:microsoft.com/office/officeart/2005/8/layout/radial4"/>
    <dgm:cxn modelId="{EED4EF8F-E432-40A0-B9F6-56CC701AFCDA}" type="presParOf" srcId="{8EFBE98E-9C04-45D6-880A-D212DB7F77EB}" destId="{D7168917-0220-49D0-AF78-D52A5CB30C53}" srcOrd="1" destOrd="0" presId="urn:microsoft.com/office/officeart/2005/8/layout/radial4"/>
    <dgm:cxn modelId="{EBC04C75-6E0E-47A1-8FB9-4E150050077E}" type="presParOf" srcId="{8EFBE98E-9C04-45D6-880A-D212DB7F77EB}" destId="{54ABF848-39F1-47B6-A376-A5A0F571C001}" srcOrd="2" destOrd="0" presId="urn:microsoft.com/office/officeart/2005/8/layout/radial4"/>
    <dgm:cxn modelId="{9348F8AA-97DB-4580-AE8F-906103085AF7}" type="presParOf" srcId="{8EFBE98E-9C04-45D6-880A-D212DB7F77EB}" destId="{A839AE32-2162-41C0-9646-039B1E65C5B8}" srcOrd="3" destOrd="0" presId="urn:microsoft.com/office/officeart/2005/8/layout/radial4"/>
    <dgm:cxn modelId="{733D7B91-A3C7-4E06-B204-7919CD465B04}" type="presParOf" srcId="{8EFBE98E-9C04-45D6-880A-D212DB7F77EB}" destId="{52612147-9C8E-4DB3-BD39-20073395A085}" srcOrd="4" destOrd="0" presId="urn:microsoft.com/office/officeart/2005/8/layout/radial4"/>
    <dgm:cxn modelId="{DC8474B7-401A-47E6-88E6-2DB2FDFEC489}" type="presParOf" srcId="{8EFBE98E-9C04-45D6-880A-D212DB7F77EB}" destId="{C686A430-4A70-4BB7-8E30-7BC1863185F5}" srcOrd="5" destOrd="0" presId="urn:microsoft.com/office/officeart/2005/8/layout/radial4"/>
    <dgm:cxn modelId="{6762BAF4-0D90-4253-9CD2-69498F8B88CC}" type="presParOf" srcId="{8EFBE98E-9C04-45D6-880A-D212DB7F77EB}" destId="{AC3DBB56-1978-4EEA-A23B-2069EC437C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45933B-EB47-4CC7-B48F-DD006E26D84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5EF840-D33C-45F6-8B36-D56425DCA423}">
      <dgm:prSet phldrT="[Text]"/>
      <dgm:spPr/>
      <dgm:t>
        <a:bodyPr/>
        <a:lstStyle/>
        <a:p>
          <a:r>
            <a:rPr lang="en-US" dirty="0" smtClean="0"/>
            <a:t>Forecast Error</a:t>
          </a:r>
          <a:endParaRPr lang="en-US" dirty="0"/>
        </a:p>
      </dgm:t>
    </dgm:pt>
    <dgm:pt modelId="{E2A29D19-8CB4-4929-981A-1CFFCE35958F}" type="parTrans" cxnId="{398D3D53-614C-414C-9545-1A1014211A57}">
      <dgm:prSet/>
      <dgm:spPr/>
      <dgm:t>
        <a:bodyPr/>
        <a:lstStyle/>
        <a:p>
          <a:endParaRPr lang="en-US"/>
        </a:p>
      </dgm:t>
    </dgm:pt>
    <dgm:pt modelId="{F0037D50-D86C-4E09-BF8B-4298104DC4AD}" type="sibTrans" cxnId="{398D3D53-614C-414C-9545-1A1014211A57}">
      <dgm:prSet/>
      <dgm:spPr/>
      <dgm:t>
        <a:bodyPr/>
        <a:lstStyle/>
        <a:p>
          <a:endParaRPr lang="en-US"/>
        </a:p>
      </dgm:t>
    </dgm:pt>
    <dgm:pt modelId="{135865A2-5672-4162-BD77-3FC0C9CABBA5}">
      <dgm:prSet phldrT="[Text]"/>
      <dgm:spPr/>
      <dgm:t>
        <a:bodyPr/>
        <a:lstStyle/>
        <a:p>
          <a:r>
            <a:rPr lang="en-US" dirty="0" smtClean="0"/>
            <a:t>Weather Error</a:t>
          </a:r>
          <a:endParaRPr lang="en-US" dirty="0"/>
        </a:p>
      </dgm:t>
    </dgm:pt>
    <dgm:pt modelId="{59277EE7-ACB9-47BF-B869-38A5021A7130}" type="parTrans" cxnId="{D6A1C9D5-F275-49E0-9D16-1CB3A8EAF8F0}">
      <dgm:prSet/>
      <dgm:spPr/>
      <dgm:t>
        <a:bodyPr/>
        <a:lstStyle/>
        <a:p>
          <a:endParaRPr lang="en-US"/>
        </a:p>
      </dgm:t>
    </dgm:pt>
    <dgm:pt modelId="{73BD1893-4D19-4377-BE0D-CAC52AEF11ED}" type="sibTrans" cxnId="{D6A1C9D5-F275-49E0-9D16-1CB3A8EAF8F0}">
      <dgm:prSet/>
      <dgm:spPr/>
      <dgm:t>
        <a:bodyPr/>
        <a:lstStyle/>
        <a:p>
          <a:endParaRPr lang="en-US"/>
        </a:p>
      </dgm:t>
    </dgm:pt>
    <dgm:pt modelId="{B2956164-393E-4FCA-A919-58AD2892DE5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Model Error</a:t>
          </a:r>
          <a:endParaRPr lang="en-US" dirty="0"/>
        </a:p>
      </dgm:t>
    </dgm:pt>
    <dgm:pt modelId="{54218D61-3A45-4150-BC03-7932A9043989}" type="parTrans" cxnId="{AD5B752C-3241-4B45-ACCB-38F7FDEA5908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CC37A737-CA7A-411E-82A2-9893BC3C165F}" type="sibTrans" cxnId="{AD5B752C-3241-4B45-ACCB-38F7FDEA5908}">
      <dgm:prSet/>
      <dgm:spPr/>
      <dgm:t>
        <a:bodyPr/>
        <a:lstStyle/>
        <a:p>
          <a:endParaRPr lang="en-US"/>
        </a:p>
      </dgm:t>
    </dgm:pt>
    <dgm:pt modelId="{051D534C-9740-43FE-939E-7762748D7DE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Economic Error</a:t>
          </a:r>
          <a:endParaRPr lang="en-US" dirty="0"/>
        </a:p>
      </dgm:t>
    </dgm:pt>
    <dgm:pt modelId="{63941E70-997F-476B-ABA5-219B480405EF}" type="parTrans" cxnId="{FECD385D-7A92-40EF-AD5F-A7AD535ECF4B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624DA0D7-0346-4E9F-A7C4-97E98D1238FE}" type="sibTrans" cxnId="{FECD385D-7A92-40EF-AD5F-A7AD535ECF4B}">
      <dgm:prSet/>
      <dgm:spPr/>
      <dgm:t>
        <a:bodyPr/>
        <a:lstStyle/>
        <a:p>
          <a:endParaRPr lang="en-US"/>
        </a:p>
      </dgm:t>
    </dgm:pt>
    <dgm:pt modelId="{8EFBE98E-9C04-45D6-880A-D212DB7F77EB}" type="pres">
      <dgm:prSet presAssocID="{E545933B-EB47-4CC7-B48F-DD006E26D8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6A610C-F56C-4DB1-9C48-EBFA75DCDC78}" type="pres">
      <dgm:prSet presAssocID="{8A5EF840-D33C-45F6-8B36-D56425DCA423}" presName="centerShape" presStyleLbl="node0" presStyleIdx="0" presStyleCnt="1"/>
      <dgm:spPr/>
      <dgm:t>
        <a:bodyPr/>
        <a:lstStyle/>
        <a:p>
          <a:endParaRPr lang="en-US"/>
        </a:p>
      </dgm:t>
    </dgm:pt>
    <dgm:pt modelId="{D7168917-0220-49D0-AF78-D52A5CB30C53}" type="pres">
      <dgm:prSet presAssocID="{59277EE7-ACB9-47BF-B869-38A5021A713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4ABF848-39F1-47B6-A376-A5A0F571C001}" type="pres">
      <dgm:prSet presAssocID="{135865A2-5672-4162-BD77-3FC0C9CABB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AE32-2162-41C0-9646-039B1E65C5B8}" type="pres">
      <dgm:prSet presAssocID="{54218D61-3A45-4150-BC03-7932A9043989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2612147-9C8E-4DB3-BD39-20073395A085}" type="pres">
      <dgm:prSet presAssocID="{B2956164-393E-4FCA-A919-58AD2892DE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6A430-4A70-4BB7-8E30-7BC1863185F5}" type="pres">
      <dgm:prSet presAssocID="{63941E70-997F-476B-ABA5-219B480405EF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C3DBB56-1978-4EEA-A23B-2069EC437C0F}" type="pres">
      <dgm:prSet presAssocID="{051D534C-9740-43FE-939E-7762748D7DE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9016CB-991B-4135-ABFD-138F1523C472}" type="presOf" srcId="{B2956164-393E-4FCA-A919-58AD2892DE5F}" destId="{52612147-9C8E-4DB3-BD39-20073395A085}" srcOrd="0" destOrd="0" presId="urn:microsoft.com/office/officeart/2005/8/layout/radial4"/>
    <dgm:cxn modelId="{656624DE-68EC-47F7-9231-9AADA3E833AC}" type="presOf" srcId="{54218D61-3A45-4150-BC03-7932A9043989}" destId="{A839AE32-2162-41C0-9646-039B1E65C5B8}" srcOrd="0" destOrd="0" presId="urn:microsoft.com/office/officeart/2005/8/layout/radial4"/>
    <dgm:cxn modelId="{D6A1C9D5-F275-49E0-9D16-1CB3A8EAF8F0}" srcId="{8A5EF840-D33C-45F6-8B36-D56425DCA423}" destId="{135865A2-5672-4162-BD77-3FC0C9CABBA5}" srcOrd="0" destOrd="0" parTransId="{59277EE7-ACB9-47BF-B869-38A5021A7130}" sibTransId="{73BD1893-4D19-4377-BE0D-CAC52AEF11ED}"/>
    <dgm:cxn modelId="{AD5B752C-3241-4B45-ACCB-38F7FDEA5908}" srcId="{8A5EF840-D33C-45F6-8B36-D56425DCA423}" destId="{B2956164-393E-4FCA-A919-58AD2892DE5F}" srcOrd="1" destOrd="0" parTransId="{54218D61-3A45-4150-BC03-7932A9043989}" sibTransId="{CC37A737-CA7A-411E-82A2-9893BC3C165F}"/>
    <dgm:cxn modelId="{398D3D53-614C-414C-9545-1A1014211A57}" srcId="{E545933B-EB47-4CC7-B48F-DD006E26D843}" destId="{8A5EF840-D33C-45F6-8B36-D56425DCA423}" srcOrd="0" destOrd="0" parTransId="{E2A29D19-8CB4-4929-981A-1CFFCE35958F}" sibTransId="{F0037D50-D86C-4E09-BF8B-4298104DC4AD}"/>
    <dgm:cxn modelId="{F20F8854-3EDF-4F1F-9A6F-A93059F8F78A}" type="presOf" srcId="{051D534C-9740-43FE-939E-7762748D7DEF}" destId="{AC3DBB56-1978-4EEA-A23B-2069EC437C0F}" srcOrd="0" destOrd="0" presId="urn:microsoft.com/office/officeart/2005/8/layout/radial4"/>
    <dgm:cxn modelId="{FECD385D-7A92-40EF-AD5F-A7AD535ECF4B}" srcId="{8A5EF840-D33C-45F6-8B36-D56425DCA423}" destId="{051D534C-9740-43FE-939E-7762748D7DEF}" srcOrd="2" destOrd="0" parTransId="{63941E70-997F-476B-ABA5-219B480405EF}" sibTransId="{624DA0D7-0346-4E9F-A7C4-97E98D1238FE}"/>
    <dgm:cxn modelId="{CD6F862E-E02B-4C37-A441-04A636E64266}" type="presOf" srcId="{8A5EF840-D33C-45F6-8B36-D56425DCA423}" destId="{3B6A610C-F56C-4DB1-9C48-EBFA75DCDC78}" srcOrd="0" destOrd="0" presId="urn:microsoft.com/office/officeart/2005/8/layout/radial4"/>
    <dgm:cxn modelId="{0ABC3070-F8F1-4414-B17E-24A7F1B58607}" type="presOf" srcId="{63941E70-997F-476B-ABA5-219B480405EF}" destId="{C686A430-4A70-4BB7-8E30-7BC1863185F5}" srcOrd="0" destOrd="0" presId="urn:microsoft.com/office/officeart/2005/8/layout/radial4"/>
    <dgm:cxn modelId="{8FDADED5-F5E7-4062-A16B-00283EADE3C9}" type="presOf" srcId="{E545933B-EB47-4CC7-B48F-DD006E26D843}" destId="{8EFBE98E-9C04-45D6-880A-D212DB7F77EB}" srcOrd="0" destOrd="0" presId="urn:microsoft.com/office/officeart/2005/8/layout/radial4"/>
    <dgm:cxn modelId="{B70FDE52-B8D1-4A96-A0E2-D7026BD62EF2}" type="presOf" srcId="{135865A2-5672-4162-BD77-3FC0C9CABBA5}" destId="{54ABF848-39F1-47B6-A376-A5A0F571C001}" srcOrd="0" destOrd="0" presId="urn:microsoft.com/office/officeart/2005/8/layout/radial4"/>
    <dgm:cxn modelId="{1FA7E6B3-9531-41F9-9253-8932AB275FD9}" type="presOf" srcId="{59277EE7-ACB9-47BF-B869-38A5021A7130}" destId="{D7168917-0220-49D0-AF78-D52A5CB30C53}" srcOrd="0" destOrd="0" presId="urn:microsoft.com/office/officeart/2005/8/layout/radial4"/>
    <dgm:cxn modelId="{24182640-07F0-40B5-8F80-712083A2544C}" type="presParOf" srcId="{8EFBE98E-9C04-45D6-880A-D212DB7F77EB}" destId="{3B6A610C-F56C-4DB1-9C48-EBFA75DCDC78}" srcOrd="0" destOrd="0" presId="urn:microsoft.com/office/officeart/2005/8/layout/radial4"/>
    <dgm:cxn modelId="{59224386-51FB-41B2-A262-9C2AA81C9ABF}" type="presParOf" srcId="{8EFBE98E-9C04-45D6-880A-D212DB7F77EB}" destId="{D7168917-0220-49D0-AF78-D52A5CB30C53}" srcOrd="1" destOrd="0" presId="urn:microsoft.com/office/officeart/2005/8/layout/radial4"/>
    <dgm:cxn modelId="{AEC897D5-311A-4023-A5D9-8CD30A2D4D81}" type="presParOf" srcId="{8EFBE98E-9C04-45D6-880A-D212DB7F77EB}" destId="{54ABF848-39F1-47B6-A376-A5A0F571C001}" srcOrd="2" destOrd="0" presId="urn:microsoft.com/office/officeart/2005/8/layout/radial4"/>
    <dgm:cxn modelId="{05B0498C-5B81-47FD-97E7-D279D8B2B4AE}" type="presParOf" srcId="{8EFBE98E-9C04-45D6-880A-D212DB7F77EB}" destId="{A839AE32-2162-41C0-9646-039B1E65C5B8}" srcOrd="3" destOrd="0" presId="urn:microsoft.com/office/officeart/2005/8/layout/radial4"/>
    <dgm:cxn modelId="{02BF5963-6A4D-492D-A36C-178EB42C32A3}" type="presParOf" srcId="{8EFBE98E-9C04-45D6-880A-D212DB7F77EB}" destId="{52612147-9C8E-4DB3-BD39-20073395A085}" srcOrd="4" destOrd="0" presId="urn:microsoft.com/office/officeart/2005/8/layout/radial4"/>
    <dgm:cxn modelId="{06E4A9A9-338A-4517-BF07-9CB54A2CFBD2}" type="presParOf" srcId="{8EFBE98E-9C04-45D6-880A-D212DB7F77EB}" destId="{C686A430-4A70-4BB7-8E30-7BC1863185F5}" srcOrd="5" destOrd="0" presId="urn:microsoft.com/office/officeart/2005/8/layout/radial4"/>
    <dgm:cxn modelId="{C861749B-EFD1-4C83-824A-1228E003A2F6}" type="presParOf" srcId="{8EFBE98E-9C04-45D6-880A-D212DB7F77EB}" destId="{AC3DBB56-1978-4EEA-A23B-2069EC437C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45933B-EB47-4CC7-B48F-DD006E26D84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5EF840-D33C-45F6-8B36-D56425DCA423}">
      <dgm:prSet phldrT="[Text]"/>
      <dgm:spPr/>
      <dgm:t>
        <a:bodyPr/>
        <a:lstStyle/>
        <a:p>
          <a:r>
            <a:rPr lang="en-US" dirty="0" smtClean="0"/>
            <a:t>Forecast Error</a:t>
          </a:r>
          <a:endParaRPr lang="en-US" dirty="0"/>
        </a:p>
      </dgm:t>
    </dgm:pt>
    <dgm:pt modelId="{E2A29D19-8CB4-4929-981A-1CFFCE35958F}" type="parTrans" cxnId="{398D3D53-614C-414C-9545-1A1014211A57}">
      <dgm:prSet/>
      <dgm:spPr/>
      <dgm:t>
        <a:bodyPr/>
        <a:lstStyle/>
        <a:p>
          <a:endParaRPr lang="en-US"/>
        </a:p>
      </dgm:t>
    </dgm:pt>
    <dgm:pt modelId="{F0037D50-D86C-4E09-BF8B-4298104DC4AD}" type="sibTrans" cxnId="{398D3D53-614C-414C-9545-1A1014211A57}">
      <dgm:prSet/>
      <dgm:spPr/>
      <dgm:t>
        <a:bodyPr/>
        <a:lstStyle/>
        <a:p>
          <a:endParaRPr lang="en-US"/>
        </a:p>
      </dgm:t>
    </dgm:pt>
    <dgm:pt modelId="{135865A2-5672-4162-BD77-3FC0C9CABBA5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Weather Error</a:t>
          </a:r>
          <a:endParaRPr lang="en-US" dirty="0"/>
        </a:p>
      </dgm:t>
    </dgm:pt>
    <dgm:pt modelId="{59277EE7-ACB9-47BF-B869-38A5021A7130}" type="parTrans" cxnId="{D6A1C9D5-F275-49E0-9D16-1CB3A8EAF8F0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73BD1893-4D19-4377-BE0D-CAC52AEF11ED}" type="sibTrans" cxnId="{D6A1C9D5-F275-49E0-9D16-1CB3A8EAF8F0}">
      <dgm:prSet/>
      <dgm:spPr/>
      <dgm:t>
        <a:bodyPr/>
        <a:lstStyle/>
        <a:p>
          <a:endParaRPr lang="en-US"/>
        </a:p>
      </dgm:t>
    </dgm:pt>
    <dgm:pt modelId="{B2956164-393E-4FCA-A919-58AD2892DE5F}">
      <dgm:prSet phldrT="[Text]"/>
      <dgm:spPr/>
      <dgm:t>
        <a:bodyPr/>
        <a:lstStyle/>
        <a:p>
          <a:r>
            <a:rPr lang="en-US" dirty="0" smtClean="0"/>
            <a:t>Model Error</a:t>
          </a:r>
          <a:endParaRPr lang="en-US" dirty="0"/>
        </a:p>
      </dgm:t>
    </dgm:pt>
    <dgm:pt modelId="{54218D61-3A45-4150-BC03-7932A9043989}" type="parTrans" cxnId="{AD5B752C-3241-4B45-ACCB-38F7FDEA5908}">
      <dgm:prSet/>
      <dgm:spPr/>
      <dgm:t>
        <a:bodyPr/>
        <a:lstStyle/>
        <a:p>
          <a:endParaRPr lang="en-US"/>
        </a:p>
      </dgm:t>
    </dgm:pt>
    <dgm:pt modelId="{CC37A737-CA7A-411E-82A2-9893BC3C165F}" type="sibTrans" cxnId="{AD5B752C-3241-4B45-ACCB-38F7FDEA5908}">
      <dgm:prSet/>
      <dgm:spPr/>
      <dgm:t>
        <a:bodyPr/>
        <a:lstStyle/>
        <a:p>
          <a:endParaRPr lang="en-US"/>
        </a:p>
      </dgm:t>
    </dgm:pt>
    <dgm:pt modelId="{051D534C-9740-43FE-939E-7762748D7DE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Economic Error</a:t>
          </a:r>
          <a:endParaRPr lang="en-US" dirty="0"/>
        </a:p>
      </dgm:t>
    </dgm:pt>
    <dgm:pt modelId="{63941E70-997F-476B-ABA5-219B480405EF}" type="parTrans" cxnId="{FECD385D-7A92-40EF-AD5F-A7AD535ECF4B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624DA0D7-0346-4E9F-A7C4-97E98D1238FE}" type="sibTrans" cxnId="{FECD385D-7A92-40EF-AD5F-A7AD535ECF4B}">
      <dgm:prSet/>
      <dgm:spPr/>
      <dgm:t>
        <a:bodyPr/>
        <a:lstStyle/>
        <a:p>
          <a:endParaRPr lang="en-US"/>
        </a:p>
      </dgm:t>
    </dgm:pt>
    <dgm:pt modelId="{8EFBE98E-9C04-45D6-880A-D212DB7F77EB}" type="pres">
      <dgm:prSet presAssocID="{E545933B-EB47-4CC7-B48F-DD006E26D8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6A610C-F56C-4DB1-9C48-EBFA75DCDC78}" type="pres">
      <dgm:prSet presAssocID="{8A5EF840-D33C-45F6-8B36-D56425DCA423}" presName="centerShape" presStyleLbl="node0" presStyleIdx="0" presStyleCnt="1"/>
      <dgm:spPr/>
      <dgm:t>
        <a:bodyPr/>
        <a:lstStyle/>
        <a:p>
          <a:endParaRPr lang="en-US"/>
        </a:p>
      </dgm:t>
    </dgm:pt>
    <dgm:pt modelId="{D7168917-0220-49D0-AF78-D52A5CB30C53}" type="pres">
      <dgm:prSet presAssocID="{59277EE7-ACB9-47BF-B869-38A5021A713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4ABF848-39F1-47B6-A376-A5A0F571C001}" type="pres">
      <dgm:prSet presAssocID="{135865A2-5672-4162-BD77-3FC0C9CABB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AE32-2162-41C0-9646-039B1E65C5B8}" type="pres">
      <dgm:prSet presAssocID="{54218D61-3A45-4150-BC03-7932A9043989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2612147-9C8E-4DB3-BD39-20073395A085}" type="pres">
      <dgm:prSet presAssocID="{B2956164-393E-4FCA-A919-58AD2892DE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6A430-4A70-4BB7-8E30-7BC1863185F5}" type="pres">
      <dgm:prSet presAssocID="{63941E70-997F-476B-ABA5-219B480405EF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C3DBB56-1978-4EEA-A23B-2069EC437C0F}" type="pres">
      <dgm:prSet presAssocID="{051D534C-9740-43FE-939E-7762748D7DE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4D3C92-45C2-4C5D-A96B-FAC556B796DB}" type="presOf" srcId="{135865A2-5672-4162-BD77-3FC0C9CABBA5}" destId="{54ABF848-39F1-47B6-A376-A5A0F571C001}" srcOrd="0" destOrd="0" presId="urn:microsoft.com/office/officeart/2005/8/layout/radial4"/>
    <dgm:cxn modelId="{231C21C9-08FE-4888-81E9-FC8A7BBA0597}" type="presOf" srcId="{B2956164-393E-4FCA-A919-58AD2892DE5F}" destId="{52612147-9C8E-4DB3-BD39-20073395A085}" srcOrd="0" destOrd="0" presId="urn:microsoft.com/office/officeart/2005/8/layout/radial4"/>
    <dgm:cxn modelId="{FECD385D-7A92-40EF-AD5F-A7AD535ECF4B}" srcId="{8A5EF840-D33C-45F6-8B36-D56425DCA423}" destId="{051D534C-9740-43FE-939E-7762748D7DEF}" srcOrd="2" destOrd="0" parTransId="{63941E70-997F-476B-ABA5-219B480405EF}" sibTransId="{624DA0D7-0346-4E9F-A7C4-97E98D1238FE}"/>
    <dgm:cxn modelId="{B00272B6-862B-4D63-BF3B-9CD4422D6409}" type="presOf" srcId="{E545933B-EB47-4CC7-B48F-DD006E26D843}" destId="{8EFBE98E-9C04-45D6-880A-D212DB7F77EB}" srcOrd="0" destOrd="0" presId="urn:microsoft.com/office/officeart/2005/8/layout/radial4"/>
    <dgm:cxn modelId="{69414D6A-8731-4371-A255-0B07FFCBC121}" type="presOf" srcId="{54218D61-3A45-4150-BC03-7932A9043989}" destId="{A839AE32-2162-41C0-9646-039B1E65C5B8}" srcOrd="0" destOrd="0" presId="urn:microsoft.com/office/officeart/2005/8/layout/radial4"/>
    <dgm:cxn modelId="{398D3D53-614C-414C-9545-1A1014211A57}" srcId="{E545933B-EB47-4CC7-B48F-DD006E26D843}" destId="{8A5EF840-D33C-45F6-8B36-D56425DCA423}" srcOrd="0" destOrd="0" parTransId="{E2A29D19-8CB4-4929-981A-1CFFCE35958F}" sibTransId="{F0037D50-D86C-4E09-BF8B-4298104DC4AD}"/>
    <dgm:cxn modelId="{D9E570AB-C580-49C0-85BD-D05C38229AE7}" type="presOf" srcId="{8A5EF840-D33C-45F6-8B36-D56425DCA423}" destId="{3B6A610C-F56C-4DB1-9C48-EBFA75DCDC78}" srcOrd="0" destOrd="0" presId="urn:microsoft.com/office/officeart/2005/8/layout/radial4"/>
    <dgm:cxn modelId="{D6A1C9D5-F275-49E0-9D16-1CB3A8EAF8F0}" srcId="{8A5EF840-D33C-45F6-8B36-D56425DCA423}" destId="{135865A2-5672-4162-BD77-3FC0C9CABBA5}" srcOrd="0" destOrd="0" parTransId="{59277EE7-ACB9-47BF-B869-38A5021A7130}" sibTransId="{73BD1893-4D19-4377-BE0D-CAC52AEF11ED}"/>
    <dgm:cxn modelId="{B0E8D982-72C7-4CDD-A5E6-8BB770B81960}" type="presOf" srcId="{63941E70-997F-476B-ABA5-219B480405EF}" destId="{C686A430-4A70-4BB7-8E30-7BC1863185F5}" srcOrd="0" destOrd="0" presId="urn:microsoft.com/office/officeart/2005/8/layout/radial4"/>
    <dgm:cxn modelId="{AD5B752C-3241-4B45-ACCB-38F7FDEA5908}" srcId="{8A5EF840-D33C-45F6-8B36-D56425DCA423}" destId="{B2956164-393E-4FCA-A919-58AD2892DE5F}" srcOrd="1" destOrd="0" parTransId="{54218D61-3A45-4150-BC03-7932A9043989}" sibTransId="{CC37A737-CA7A-411E-82A2-9893BC3C165F}"/>
    <dgm:cxn modelId="{082CE758-94B0-4ADC-AED7-BD28CF897454}" type="presOf" srcId="{051D534C-9740-43FE-939E-7762748D7DEF}" destId="{AC3DBB56-1978-4EEA-A23B-2069EC437C0F}" srcOrd="0" destOrd="0" presId="urn:microsoft.com/office/officeart/2005/8/layout/radial4"/>
    <dgm:cxn modelId="{047909A6-AA07-481F-8B90-BBB4655C3FE6}" type="presOf" srcId="{59277EE7-ACB9-47BF-B869-38A5021A7130}" destId="{D7168917-0220-49D0-AF78-D52A5CB30C53}" srcOrd="0" destOrd="0" presId="urn:microsoft.com/office/officeart/2005/8/layout/radial4"/>
    <dgm:cxn modelId="{542408A6-8D75-4B95-A3BF-C873BCE6F5CA}" type="presParOf" srcId="{8EFBE98E-9C04-45D6-880A-D212DB7F77EB}" destId="{3B6A610C-F56C-4DB1-9C48-EBFA75DCDC78}" srcOrd="0" destOrd="0" presId="urn:microsoft.com/office/officeart/2005/8/layout/radial4"/>
    <dgm:cxn modelId="{E56D03B3-D68A-417C-86EF-2DCF0311B580}" type="presParOf" srcId="{8EFBE98E-9C04-45D6-880A-D212DB7F77EB}" destId="{D7168917-0220-49D0-AF78-D52A5CB30C53}" srcOrd="1" destOrd="0" presId="urn:microsoft.com/office/officeart/2005/8/layout/radial4"/>
    <dgm:cxn modelId="{CA7036F2-702D-4D36-B5AF-1DB20B0708F0}" type="presParOf" srcId="{8EFBE98E-9C04-45D6-880A-D212DB7F77EB}" destId="{54ABF848-39F1-47B6-A376-A5A0F571C001}" srcOrd="2" destOrd="0" presId="urn:microsoft.com/office/officeart/2005/8/layout/radial4"/>
    <dgm:cxn modelId="{2557A5E0-18D1-4A6E-9522-525E40973984}" type="presParOf" srcId="{8EFBE98E-9C04-45D6-880A-D212DB7F77EB}" destId="{A839AE32-2162-41C0-9646-039B1E65C5B8}" srcOrd="3" destOrd="0" presId="urn:microsoft.com/office/officeart/2005/8/layout/radial4"/>
    <dgm:cxn modelId="{7B3CAB13-E695-4CC0-954D-D9C85124C51F}" type="presParOf" srcId="{8EFBE98E-9C04-45D6-880A-D212DB7F77EB}" destId="{52612147-9C8E-4DB3-BD39-20073395A085}" srcOrd="4" destOrd="0" presId="urn:microsoft.com/office/officeart/2005/8/layout/radial4"/>
    <dgm:cxn modelId="{FBB0431E-4464-4A41-B4E3-78AFFACC6522}" type="presParOf" srcId="{8EFBE98E-9C04-45D6-880A-D212DB7F77EB}" destId="{C686A430-4A70-4BB7-8E30-7BC1863185F5}" srcOrd="5" destOrd="0" presId="urn:microsoft.com/office/officeart/2005/8/layout/radial4"/>
    <dgm:cxn modelId="{725B703C-9999-4D60-AFB7-FB6A2221BD37}" type="presParOf" srcId="{8EFBE98E-9C04-45D6-880A-D212DB7F77EB}" destId="{AC3DBB56-1978-4EEA-A23B-2069EC437C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45933B-EB47-4CC7-B48F-DD006E26D843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A5EF840-D33C-45F6-8B36-D56425DCA423}">
      <dgm:prSet phldrT="[Text]"/>
      <dgm:spPr/>
      <dgm:t>
        <a:bodyPr/>
        <a:lstStyle/>
        <a:p>
          <a:r>
            <a:rPr lang="en-US" dirty="0" smtClean="0"/>
            <a:t>Forecast Error</a:t>
          </a:r>
          <a:endParaRPr lang="en-US" dirty="0"/>
        </a:p>
      </dgm:t>
    </dgm:pt>
    <dgm:pt modelId="{E2A29D19-8CB4-4929-981A-1CFFCE35958F}" type="parTrans" cxnId="{398D3D53-614C-414C-9545-1A1014211A57}">
      <dgm:prSet/>
      <dgm:spPr/>
      <dgm:t>
        <a:bodyPr/>
        <a:lstStyle/>
        <a:p>
          <a:endParaRPr lang="en-US"/>
        </a:p>
      </dgm:t>
    </dgm:pt>
    <dgm:pt modelId="{F0037D50-D86C-4E09-BF8B-4298104DC4AD}" type="sibTrans" cxnId="{398D3D53-614C-414C-9545-1A1014211A57}">
      <dgm:prSet/>
      <dgm:spPr/>
      <dgm:t>
        <a:bodyPr/>
        <a:lstStyle/>
        <a:p>
          <a:endParaRPr lang="en-US"/>
        </a:p>
      </dgm:t>
    </dgm:pt>
    <dgm:pt modelId="{135865A2-5672-4162-BD77-3FC0C9CABBA5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Weather Error</a:t>
          </a:r>
          <a:endParaRPr lang="en-US" dirty="0"/>
        </a:p>
      </dgm:t>
    </dgm:pt>
    <dgm:pt modelId="{59277EE7-ACB9-47BF-B869-38A5021A7130}" type="parTrans" cxnId="{D6A1C9D5-F275-49E0-9D16-1CB3A8EAF8F0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73BD1893-4D19-4377-BE0D-CAC52AEF11ED}" type="sibTrans" cxnId="{D6A1C9D5-F275-49E0-9D16-1CB3A8EAF8F0}">
      <dgm:prSet/>
      <dgm:spPr/>
      <dgm:t>
        <a:bodyPr/>
        <a:lstStyle/>
        <a:p>
          <a:endParaRPr lang="en-US"/>
        </a:p>
      </dgm:t>
    </dgm:pt>
    <dgm:pt modelId="{B2956164-393E-4FCA-A919-58AD2892DE5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dirty="0" smtClean="0"/>
            <a:t>Model Error</a:t>
          </a:r>
          <a:endParaRPr lang="en-US" dirty="0"/>
        </a:p>
      </dgm:t>
    </dgm:pt>
    <dgm:pt modelId="{54218D61-3A45-4150-BC03-7932A9043989}" type="parTrans" cxnId="{AD5B752C-3241-4B45-ACCB-38F7FDEA5908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CC37A737-CA7A-411E-82A2-9893BC3C165F}" type="sibTrans" cxnId="{AD5B752C-3241-4B45-ACCB-38F7FDEA5908}">
      <dgm:prSet/>
      <dgm:spPr/>
      <dgm:t>
        <a:bodyPr/>
        <a:lstStyle/>
        <a:p>
          <a:endParaRPr lang="en-US"/>
        </a:p>
      </dgm:t>
    </dgm:pt>
    <dgm:pt modelId="{051D534C-9740-43FE-939E-7762748D7DEF}">
      <dgm:prSet phldrT="[Text]"/>
      <dgm:spPr/>
      <dgm:t>
        <a:bodyPr/>
        <a:lstStyle/>
        <a:p>
          <a:r>
            <a:rPr lang="en-US" dirty="0" smtClean="0"/>
            <a:t>Economic Error</a:t>
          </a:r>
          <a:endParaRPr lang="en-US" dirty="0"/>
        </a:p>
      </dgm:t>
    </dgm:pt>
    <dgm:pt modelId="{63941E70-997F-476B-ABA5-219B480405EF}" type="parTrans" cxnId="{FECD385D-7A92-40EF-AD5F-A7AD535ECF4B}">
      <dgm:prSet/>
      <dgm:spPr/>
      <dgm:t>
        <a:bodyPr/>
        <a:lstStyle/>
        <a:p>
          <a:endParaRPr lang="en-US"/>
        </a:p>
      </dgm:t>
    </dgm:pt>
    <dgm:pt modelId="{624DA0D7-0346-4E9F-A7C4-97E98D1238FE}" type="sibTrans" cxnId="{FECD385D-7A92-40EF-AD5F-A7AD535ECF4B}">
      <dgm:prSet/>
      <dgm:spPr/>
      <dgm:t>
        <a:bodyPr/>
        <a:lstStyle/>
        <a:p>
          <a:endParaRPr lang="en-US"/>
        </a:p>
      </dgm:t>
    </dgm:pt>
    <dgm:pt modelId="{8EFBE98E-9C04-45D6-880A-D212DB7F77EB}" type="pres">
      <dgm:prSet presAssocID="{E545933B-EB47-4CC7-B48F-DD006E26D8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6A610C-F56C-4DB1-9C48-EBFA75DCDC78}" type="pres">
      <dgm:prSet presAssocID="{8A5EF840-D33C-45F6-8B36-D56425DCA423}" presName="centerShape" presStyleLbl="node0" presStyleIdx="0" presStyleCnt="1"/>
      <dgm:spPr/>
      <dgm:t>
        <a:bodyPr/>
        <a:lstStyle/>
        <a:p>
          <a:endParaRPr lang="en-US"/>
        </a:p>
      </dgm:t>
    </dgm:pt>
    <dgm:pt modelId="{D7168917-0220-49D0-AF78-D52A5CB30C53}" type="pres">
      <dgm:prSet presAssocID="{59277EE7-ACB9-47BF-B869-38A5021A713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4ABF848-39F1-47B6-A376-A5A0F571C001}" type="pres">
      <dgm:prSet presAssocID="{135865A2-5672-4162-BD77-3FC0C9CABB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9AE32-2162-41C0-9646-039B1E65C5B8}" type="pres">
      <dgm:prSet presAssocID="{54218D61-3A45-4150-BC03-7932A9043989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2612147-9C8E-4DB3-BD39-20073395A085}" type="pres">
      <dgm:prSet presAssocID="{B2956164-393E-4FCA-A919-58AD2892DE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6A430-4A70-4BB7-8E30-7BC1863185F5}" type="pres">
      <dgm:prSet presAssocID="{63941E70-997F-476B-ABA5-219B480405EF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C3DBB56-1978-4EEA-A23B-2069EC437C0F}" type="pres">
      <dgm:prSet presAssocID="{051D534C-9740-43FE-939E-7762748D7DE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D8335E-531D-432D-8B8E-DF0EDD050406}" type="presOf" srcId="{59277EE7-ACB9-47BF-B869-38A5021A7130}" destId="{D7168917-0220-49D0-AF78-D52A5CB30C53}" srcOrd="0" destOrd="0" presId="urn:microsoft.com/office/officeart/2005/8/layout/radial4"/>
    <dgm:cxn modelId="{4D1EFBE8-D619-4079-8FD4-7E124A198F98}" type="presOf" srcId="{135865A2-5672-4162-BD77-3FC0C9CABBA5}" destId="{54ABF848-39F1-47B6-A376-A5A0F571C001}" srcOrd="0" destOrd="0" presId="urn:microsoft.com/office/officeart/2005/8/layout/radial4"/>
    <dgm:cxn modelId="{972DD22D-29FB-4A8A-B262-D9FE2420B7B5}" type="presOf" srcId="{E545933B-EB47-4CC7-B48F-DD006E26D843}" destId="{8EFBE98E-9C04-45D6-880A-D212DB7F77EB}" srcOrd="0" destOrd="0" presId="urn:microsoft.com/office/officeart/2005/8/layout/radial4"/>
    <dgm:cxn modelId="{AF4C64C2-8B58-4423-9095-D6836BC5BFAF}" type="presOf" srcId="{8A5EF840-D33C-45F6-8B36-D56425DCA423}" destId="{3B6A610C-F56C-4DB1-9C48-EBFA75DCDC78}" srcOrd="0" destOrd="0" presId="urn:microsoft.com/office/officeart/2005/8/layout/radial4"/>
    <dgm:cxn modelId="{FECD385D-7A92-40EF-AD5F-A7AD535ECF4B}" srcId="{8A5EF840-D33C-45F6-8B36-D56425DCA423}" destId="{051D534C-9740-43FE-939E-7762748D7DEF}" srcOrd="2" destOrd="0" parTransId="{63941E70-997F-476B-ABA5-219B480405EF}" sibTransId="{624DA0D7-0346-4E9F-A7C4-97E98D1238FE}"/>
    <dgm:cxn modelId="{7A368FF7-56FA-4F5D-A52D-074096862116}" type="presOf" srcId="{63941E70-997F-476B-ABA5-219B480405EF}" destId="{C686A430-4A70-4BB7-8E30-7BC1863185F5}" srcOrd="0" destOrd="0" presId="urn:microsoft.com/office/officeart/2005/8/layout/radial4"/>
    <dgm:cxn modelId="{986FB67C-7C19-4A75-BA98-DD49020DC5BC}" type="presOf" srcId="{54218D61-3A45-4150-BC03-7932A9043989}" destId="{A839AE32-2162-41C0-9646-039B1E65C5B8}" srcOrd="0" destOrd="0" presId="urn:microsoft.com/office/officeart/2005/8/layout/radial4"/>
    <dgm:cxn modelId="{398D3D53-614C-414C-9545-1A1014211A57}" srcId="{E545933B-EB47-4CC7-B48F-DD006E26D843}" destId="{8A5EF840-D33C-45F6-8B36-D56425DCA423}" srcOrd="0" destOrd="0" parTransId="{E2A29D19-8CB4-4929-981A-1CFFCE35958F}" sibTransId="{F0037D50-D86C-4E09-BF8B-4298104DC4AD}"/>
    <dgm:cxn modelId="{D0C4C664-7DD1-4D48-80F4-F60CFB55E1D2}" type="presOf" srcId="{B2956164-393E-4FCA-A919-58AD2892DE5F}" destId="{52612147-9C8E-4DB3-BD39-20073395A085}" srcOrd="0" destOrd="0" presId="urn:microsoft.com/office/officeart/2005/8/layout/radial4"/>
    <dgm:cxn modelId="{D6A1C9D5-F275-49E0-9D16-1CB3A8EAF8F0}" srcId="{8A5EF840-D33C-45F6-8B36-D56425DCA423}" destId="{135865A2-5672-4162-BD77-3FC0C9CABBA5}" srcOrd="0" destOrd="0" parTransId="{59277EE7-ACB9-47BF-B869-38A5021A7130}" sibTransId="{73BD1893-4D19-4377-BE0D-CAC52AEF11ED}"/>
    <dgm:cxn modelId="{AD5B752C-3241-4B45-ACCB-38F7FDEA5908}" srcId="{8A5EF840-D33C-45F6-8B36-D56425DCA423}" destId="{B2956164-393E-4FCA-A919-58AD2892DE5F}" srcOrd="1" destOrd="0" parTransId="{54218D61-3A45-4150-BC03-7932A9043989}" sibTransId="{CC37A737-CA7A-411E-82A2-9893BC3C165F}"/>
    <dgm:cxn modelId="{6EC4C435-5E32-46E8-8E5F-255911B4BF0A}" type="presOf" srcId="{051D534C-9740-43FE-939E-7762748D7DEF}" destId="{AC3DBB56-1978-4EEA-A23B-2069EC437C0F}" srcOrd="0" destOrd="0" presId="urn:microsoft.com/office/officeart/2005/8/layout/radial4"/>
    <dgm:cxn modelId="{77520A76-C6D8-4E60-8116-80F65BAC7EEA}" type="presParOf" srcId="{8EFBE98E-9C04-45D6-880A-D212DB7F77EB}" destId="{3B6A610C-F56C-4DB1-9C48-EBFA75DCDC78}" srcOrd="0" destOrd="0" presId="urn:microsoft.com/office/officeart/2005/8/layout/radial4"/>
    <dgm:cxn modelId="{0674C88D-03D0-4FB3-B9E6-11BF10285912}" type="presParOf" srcId="{8EFBE98E-9C04-45D6-880A-D212DB7F77EB}" destId="{D7168917-0220-49D0-AF78-D52A5CB30C53}" srcOrd="1" destOrd="0" presId="urn:microsoft.com/office/officeart/2005/8/layout/radial4"/>
    <dgm:cxn modelId="{AB82B971-48FC-4B5F-9C0C-C1BEC4A3E856}" type="presParOf" srcId="{8EFBE98E-9C04-45D6-880A-D212DB7F77EB}" destId="{54ABF848-39F1-47B6-A376-A5A0F571C001}" srcOrd="2" destOrd="0" presId="urn:microsoft.com/office/officeart/2005/8/layout/radial4"/>
    <dgm:cxn modelId="{CCD32CFB-9739-435C-9CB5-C3919BA5BAAF}" type="presParOf" srcId="{8EFBE98E-9C04-45D6-880A-D212DB7F77EB}" destId="{A839AE32-2162-41C0-9646-039B1E65C5B8}" srcOrd="3" destOrd="0" presId="urn:microsoft.com/office/officeart/2005/8/layout/radial4"/>
    <dgm:cxn modelId="{769D00A5-87BE-4A06-9CB2-922AD0A3D414}" type="presParOf" srcId="{8EFBE98E-9C04-45D6-880A-D212DB7F77EB}" destId="{52612147-9C8E-4DB3-BD39-20073395A085}" srcOrd="4" destOrd="0" presId="urn:microsoft.com/office/officeart/2005/8/layout/radial4"/>
    <dgm:cxn modelId="{EC1C5379-F4CE-42F1-B879-206C19BFE431}" type="presParOf" srcId="{8EFBE98E-9C04-45D6-880A-D212DB7F77EB}" destId="{C686A430-4A70-4BB7-8E30-7BC1863185F5}" srcOrd="5" destOrd="0" presId="urn:microsoft.com/office/officeart/2005/8/layout/radial4"/>
    <dgm:cxn modelId="{55E617A0-4EF8-4906-AD52-B83E724E6389}" type="presParOf" srcId="{8EFBE98E-9C04-45D6-880A-D212DB7F77EB}" destId="{AC3DBB56-1978-4EEA-A23B-2069EC437C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610C-F56C-4DB1-9C48-EBFA75DCDC7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Forecast Error</a:t>
          </a:r>
          <a:endParaRPr lang="en-US" sz="2400" kern="1200" dirty="0"/>
        </a:p>
      </dsp:txBody>
      <dsp:txXfrm>
        <a:off x="2416912" y="2539008"/>
        <a:ext cx="1262175" cy="1262175"/>
      </dsp:txXfrm>
    </dsp:sp>
    <dsp:sp modelId="{D7168917-0220-49D0-AF78-D52A5CB30C53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BF848-39F1-47B6-A376-A5A0F571C001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Weather Error</a:t>
          </a:r>
          <a:endParaRPr lang="en-US" sz="2700" kern="1200" dirty="0"/>
        </a:p>
      </dsp:txBody>
      <dsp:txXfrm>
        <a:off x="199856" y="1103105"/>
        <a:ext cx="1616269" cy="1277122"/>
      </dsp:txXfrm>
    </dsp:sp>
    <dsp:sp modelId="{A839AE32-2162-41C0-9646-039B1E65C5B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2109263"/>
            <a:satOff val="29463"/>
            <a:lumOff val="-1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12147-9C8E-4DB3-BD39-20073395A085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2109263"/>
            <a:satOff val="29463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Model Error</a:t>
          </a:r>
          <a:endParaRPr lang="en-US" sz="2700" kern="1200" dirty="0"/>
        </a:p>
      </dsp:txBody>
      <dsp:txXfrm>
        <a:off x="2239865" y="41144"/>
        <a:ext cx="1616269" cy="1277122"/>
      </dsp:txXfrm>
    </dsp:sp>
    <dsp:sp modelId="{C686A430-4A70-4BB7-8E30-7BC1863185F5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4218527"/>
            <a:satOff val="58926"/>
            <a:lumOff val="-215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DBB56-1978-4EEA-A23B-2069EC437C0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4218527"/>
            <a:satOff val="58926"/>
            <a:lumOff val="-21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Economic Error</a:t>
          </a:r>
          <a:endParaRPr lang="en-US" sz="2700" kern="1200" dirty="0"/>
        </a:p>
      </dsp:txBody>
      <dsp:txXfrm>
        <a:off x="4279873" y="1103105"/>
        <a:ext cx="1616269" cy="1277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610C-F56C-4DB1-9C48-EBFA75DCDC7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Forecast Error</a:t>
          </a:r>
          <a:endParaRPr lang="en-US" sz="2400" kern="1200" dirty="0"/>
        </a:p>
      </dsp:txBody>
      <dsp:txXfrm>
        <a:off x="2416912" y="2539008"/>
        <a:ext cx="1262175" cy="1262175"/>
      </dsp:txXfrm>
    </dsp:sp>
    <dsp:sp modelId="{D7168917-0220-49D0-AF78-D52A5CB30C53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BF848-39F1-47B6-A376-A5A0F571C001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Weather Error</a:t>
          </a:r>
          <a:endParaRPr lang="en-US" sz="2700" kern="1200" dirty="0"/>
        </a:p>
      </dsp:txBody>
      <dsp:txXfrm>
        <a:off x="199856" y="1103105"/>
        <a:ext cx="1616269" cy="1277122"/>
      </dsp:txXfrm>
    </dsp:sp>
    <dsp:sp modelId="{A839AE32-2162-41C0-9646-039B1E65C5B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12147-9C8E-4DB3-BD39-20073395A085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Model Error</a:t>
          </a:r>
          <a:endParaRPr lang="en-US" sz="2700" kern="1200" dirty="0"/>
        </a:p>
      </dsp:txBody>
      <dsp:txXfrm>
        <a:off x="2239865" y="41144"/>
        <a:ext cx="1616269" cy="1277122"/>
      </dsp:txXfrm>
    </dsp:sp>
    <dsp:sp modelId="{C686A430-4A70-4BB7-8E30-7BC1863185F5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DBB56-1978-4EEA-A23B-2069EC437C0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Economic Error</a:t>
          </a:r>
          <a:endParaRPr lang="en-US" sz="2700" kern="1200" dirty="0"/>
        </a:p>
      </dsp:txBody>
      <dsp:txXfrm>
        <a:off x="4279873" y="1103105"/>
        <a:ext cx="1616269" cy="1277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610C-F56C-4DB1-9C48-EBFA75DCDC7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Forecast Error</a:t>
          </a:r>
          <a:endParaRPr lang="en-US" sz="2400" kern="1200" dirty="0"/>
        </a:p>
      </dsp:txBody>
      <dsp:txXfrm>
        <a:off x="2416912" y="2539008"/>
        <a:ext cx="1262175" cy="1262175"/>
      </dsp:txXfrm>
    </dsp:sp>
    <dsp:sp modelId="{D7168917-0220-49D0-AF78-D52A5CB30C53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BF848-39F1-47B6-A376-A5A0F571C001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Weather Error</a:t>
          </a:r>
          <a:endParaRPr lang="en-US" sz="2700" kern="1200" dirty="0"/>
        </a:p>
      </dsp:txBody>
      <dsp:txXfrm>
        <a:off x="199856" y="1103105"/>
        <a:ext cx="1616269" cy="1277122"/>
      </dsp:txXfrm>
    </dsp:sp>
    <dsp:sp modelId="{A839AE32-2162-41C0-9646-039B1E65C5B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2109263"/>
            <a:satOff val="29463"/>
            <a:lumOff val="-1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12147-9C8E-4DB3-BD39-20073395A085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2109263"/>
            <a:satOff val="29463"/>
            <a:lumOff val="-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Model Error</a:t>
          </a:r>
          <a:endParaRPr lang="en-US" sz="2700" kern="1200" dirty="0"/>
        </a:p>
      </dsp:txBody>
      <dsp:txXfrm>
        <a:off x="2239865" y="41144"/>
        <a:ext cx="1616269" cy="1277122"/>
      </dsp:txXfrm>
    </dsp:sp>
    <dsp:sp modelId="{C686A430-4A70-4BB7-8E30-7BC1863185F5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DBB56-1978-4EEA-A23B-2069EC437C0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Economic Error</a:t>
          </a:r>
          <a:endParaRPr lang="en-US" sz="2700" kern="1200" dirty="0"/>
        </a:p>
      </dsp:txBody>
      <dsp:txXfrm>
        <a:off x="4279873" y="1103105"/>
        <a:ext cx="1616269" cy="1277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A610C-F56C-4DB1-9C48-EBFA75DCDC7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Forecast Error</a:t>
          </a:r>
          <a:endParaRPr lang="en-US" sz="2400" kern="1200" dirty="0"/>
        </a:p>
      </dsp:txBody>
      <dsp:txXfrm>
        <a:off x="2416912" y="2539008"/>
        <a:ext cx="1262175" cy="1262175"/>
      </dsp:txXfrm>
    </dsp:sp>
    <dsp:sp modelId="{D7168917-0220-49D0-AF78-D52A5CB30C53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BF848-39F1-47B6-A376-A5A0F571C001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Weather Error</a:t>
          </a:r>
          <a:endParaRPr lang="en-US" sz="2700" kern="1200" dirty="0"/>
        </a:p>
      </dsp:txBody>
      <dsp:txXfrm>
        <a:off x="199856" y="1103105"/>
        <a:ext cx="1616269" cy="1277122"/>
      </dsp:txXfrm>
    </dsp:sp>
    <dsp:sp modelId="{A839AE32-2162-41C0-9646-039B1E65C5B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12147-9C8E-4DB3-BD39-20073395A085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Model Error</a:t>
          </a:r>
          <a:endParaRPr lang="en-US" sz="2700" kern="1200" dirty="0"/>
        </a:p>
      </dsp:txBody>
      <dsp:txXfrm>
        <a:off x="2239865" y="41144"/>
        <a:ext cx="1616269" cy="1277122"/>
      </dsp:txXfrm>
    </dsp:sp>
    <dsp:sp modelId="{C686A430-4A70-4BB7-8E30-7BC1863185F5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4218527"/>
            <a:satOff val="58926"/>
            <a:lumOff val="-215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DBB56-1978-4EEA-A23B-2069EC437C0F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5">
            <a:hueOff val="4218527"/>
            <a:satOff val="58926"/>
            <a:lumOff val="-215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Economic Error</a:t>
          </a:r>
          <a:endParaRPr lang="en-US" sz="2700" kern="1200" dirty="0"/>
        </a:p>
      </dsp:txBody>
      <dsp:txXfrm>
        <a:off x="4279873" y="1103105"/>
        <a:ext cx="1616269" cy="1277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69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77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1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86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51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10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6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6/9/21/81126-PL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Load Forecast Boundary Threshold Implementation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PLWG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October 19, 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Factors to be considered if a TSP proposes a higher forecast 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dirty="0" smtClean="0"/>
              <a:t>Historic load growth</a:t>
            </a:r>
          </a:p>
          <a:p>
            <a:r>
              <a:rPr lang="en-US" dirty="0" smtClean="0"/>
              <a:t>Committed load additions</a:t>
            </a:r>
          </a:p>
          <a:p>
            <a:r>
              <a:rPr lang="en-US" dirty="0" smtClean="0"/>
              <a:t>Forecast methodology</a:t>
            </a:r>
          </a:p>
          <a:p>
            <a:r>
              <a:rPr lang="en-US" dirty="0" smtClean="0"/>
              <a:t>Past forecast performance</a:t>
            </a:r>
          </a:p>
          <a:p>
            <a:r>
              <a:rPr lang="en-US" dirty="0" smtClean="0"/>
              <a:t>Special circumstances</a:t>
            </a:r>
          </a:p>
          <a:p>
            <a:r>
              <a:rPr lang="en-US" dirty="0" smtClean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20652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Questions and Answers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895600"/>
            <a:ext cx="1245577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5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2016 RTP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63126"/>
              </p:ext>
            </p:extLst>
          </p:nvPr>
        </p:nvGraphicFramePr>
        <p:xfrm>
          <a:off x="609600" y="1219200"/>
          <a:ext cx="7886700" cy="1646649"/>
        </p:xfrm>
        <a:graphic>
          <a:graphicData uri="http://schemas.openxmlformats.org/drawingml/2006/table">
            <a:tbl>
              <a:tblPr firstRow="1" firstCol="1" bandRow="1"/>
              <a:tblGrid>
                <a:gridCol w="431745"/>
                <a:gridCol w="531708"/>
                <a:gridCol w="431131"/>
                <a:gridCol w="748807"/>
                <a:gridCol w="501658"/>
                <a:gridCol w="1132717"/>
                <a:gridCol w="794234"/>
                <a:gridCol w="775747"/>
                <a:gridCol w="564212"/>
                <a:gridCol w="1974741"/>
              </a:tblGrid>
              <a:tr h="183982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“Current” Higher-Of Totals (Losses=NO / LNG=YES / SS=YES)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 West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 Central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Central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Southern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26921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82835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27162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27243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84725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27474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85993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87154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14170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88231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28165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89315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33894"/>
              </p:ext>
            </p:extLst>
          </p:nvPr>
        </p:nvGraphicFramePr>
        <p:xfrm>
          <a:off x="628650" y="3083798"/>
          <a:ext cx="7886700" cy="1764431"/>
        </p:xfrm>
        <a:graphic>
          <a:graphicData uri="http://schemas.openxmlformats.org/drawingml/2006/table">
            <a:tbl>
              <a:tblPr firstRow="1" firstCol="1" bandRow="1"/>
              <a:tblGrid>
                <a:gridCol w="438150"/>
                <a:gridCol w="616680"/>
                <a:gridCol w="601008"/>
                <a:gridCol w="613274"/>
                <a:gridCol w="588743"/>
                <a:gridCol w="919911"/>
                <a:gridCol w="775184"/>
                <a:gridCol w="794797"/>
                <a:gridCol w="564212"/>
                <a:gridCol w="1974741"/>
              </a:tblGrid>
              <a:tr h="329328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Bounded Higher-Of Totals (Losses=NO / LNG=YES / SS=YES) @ X=5%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 West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 Central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Central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Southern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738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25775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2617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3117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1536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2258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81589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26428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2648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3208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1534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12999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6564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82948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57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26605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2672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3300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1536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13044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83712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26797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2697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3393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1540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27723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13079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84413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150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26936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3492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1543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13118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85083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>
                      <a:noFill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27105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2752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3590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1545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13159</a:t>
                      </a: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85822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234" marR="66234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3900" y="501855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*Note: Numbers do not take into account latest load forecast nor if a TSP were to present evidence that the boundary threshold is too low for a particular region.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049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Forecast Error Factors</a:t>
            </a:r>
          </a:p>
          <a:p>
            <a:r>
              <a:rPr lang="en-US" dirty="0" smtClean="0"/>
              <a:t>Proposal</a:t>
            </a:r>
          </a:p>
          <a:p>
            <a:r>
              <a:rPr lang="en-US" dirty="0" smtClean="0"/>
              <a:t>Threshold Deviation Considerations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dirty="0" smtClean="0"/>
              <a:t>PGRR042</a:t>
            </a:r>
          </a:p>
          <a:p>
            <a:endParaRPr lang="en-US" dirty="0" smtClean="0"/>
          </a:p>
          <a:p>
            <a:r>
              <a:rPr lang="en-US" dirty="0" smtClean="0"/>
              <a:t>2017 RTP and Independent Review studies</a:t>
            </a:r>
          </a:p>
          <a:p>
            <a:endParaRPr lang="en-US" dirty="0"/>
          </a:p>
          <a:p>
            <a:r>
              <a:rPr lang="en-US" dirty="0" smtClean="0"/>
              <a:t>See Calvin’s September PLWG </a:t>
            </a:r>
            <a:r>
              <a:rPr lang="en-US" dirty="0"/>
              <a:t>presentation: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www.ercot.com/calendar/2016/9/21/81126-PLWG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775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Factors leading to forecast error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07663465"/>
              </p:ext>
            </p:extLst>
          </p:nvPr>
        </p:nvGraphicFramePr>
        <p:xfrm>
          <a:off x="1524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Arrow 4"/>
          <p:cNvSpPr/>
          <p:nvPr/>
        </p:nvSpPr>
        <p:spPr>
          <a:xfrm>
            <a:off x="4114800" y="4876800"/>
            <a:ext cx="1524000" cy="558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715000" y="4660900"/>
            <a:ext cx="2286000" cy="990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Boundary Threshold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Weather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61551441"/>
              </p:ext>
            </p:extLst>
          </p:nvPr>
        </p:nvGraphicFramePr>
        <p:xfrm>
          <a:off x="1524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00800" y="266700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planning studies weather error is negated by assuming 90/10 weather.</a:t>
            </a:r>
          </a:p>
          <a:p>
            <a:endParaRPr lang="en-US" dirty="0"/>
          </a:p>
          <a:p>
            <a:r>
              <a:rPr lang="en-US" dirty="0" smtClean="0"/>
              <a:t>In a sense, the weather variable is fixed.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Model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15035173"/>
              </p:ext>
            </p:extLst>
          </p:nvPr>
        </p:nvGraphicFramePr>
        <p:xfrm>
          <a:off x="1524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2457" y="1143000"/>
            <a:ext cx="2438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Per Calvin’s September PLWG presentation, the 2016 model error ranged between -3.7% to 4.5% by weather zone with the exception of the South Central which had an error of 8.8%.</a:t>
            </a:r>
          </a:p>
          <a:p>
            <a:endParaRPr lang="en-US" sz="1600" dirty="0"/>
          </a:p>
          <a:p>
            <a:r>
              <a:rPr lang="en-US" sz="1600" dirty="0" smtClean="0"/>
              <a:t>Of the five other weather zones that were under-forecast, the average was 2.5%.</a:t>
            </a:r>
          </a:p>
          <a:p>
            <a:endParaRPr lang="en-US" sz="1600" dirty="0"/>
          </a:p>
          <a:p>
            <a:r>
              <a:rPr lang="en-US" sz="1600" dirty="0" smtClean="0"/>
              <a:t>A factor to consider is that the model is new so there is not a lot of history, but it should improve over time.</a:t>
            </a:r>
          </a:p>
        </p:txBody>
      </p:sp>
    </p:spTree>
    <p:extLst>
      <p:ext uri="{BB962C8B-B14F-4D97-AF65-F5344CB8AC3E}">
        <p14:creationId xmlns:p14="http://schemas.microsoft.com/office/powerpoint/2010/main" val="777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Economic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46689517"/>
              </p:ext>
            </p:extLst>
          </p:nvPr>
        </p:nvGraphicFramePr>
        <p:xfrm>
          <a:off x="1524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0800" y="1447800"/>
            <a:ext cx="243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Economic error is the forecast error caused by imperfect economic growth assumptions.</a:t>
            </a:r>
          </a:p>
          <a:p>
            <a:endParaRPr lang="en-US" dirty="0"/>
          </a:p>
          <a:p>
            <a:r>
              <a:rPr lang="en-US" dirty="0" smtClean="0"/>
              <a:t>This can include general economic growth trend misses or unforeseen growth in a particular sector.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82392"/>
              </p:ext>
            </p:extLst>
          </p:nvPr>
        </p:nvGraphicFramePr>
        <p:xfrm>
          <a:off x="1447800" y="1905000"/>
          <a:ext cx="6096000" cy="4079240"/>
        </p:xfrm>
        <a:graphic>
          <a:graphicData uri="http://schemas.openxmlformats.org/drawingml/2006/table">
            <a:tbl>
              <a:tblPr firstRow="1" firstCol="1" lastRow="1" bandRow="1">
                <a:tableStyleId>{6E25E649-3F16-4E02-A733-19D2CDBF48F0}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Weather</a:t>
                      </a:r>
                      <a:r>
                        <a:rPr lang="en-US" baseline="0" dirty="0" smtClean="0"/>
                        <a:t> Zone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 Forecast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 Forecast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North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-13.3%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North Central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East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-13.8%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Far West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West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-8.9%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South Central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Coast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-1.8%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South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-5.6%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ERCOT Overall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-1.4%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Average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-7.5%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143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2011 Non-Farm Employment Forecast Error for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9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Proposal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dirty="0" smtClean="0"/>
              <a:t>ERCOT proposes to use a flat </a:t>
            </a:r>
            <a:r>
              <a:rPr lang="en-US" dirty="0" smtClean="0">
                <a:solidFill>
                  <a:srgbClr val="FF0000"/>
                </a:solidFill>
              </a:rPr>
              <a:t>5%</a:t>
            </a:r>
            <a:r>
              <a:rPr lang="en-US" dirty="0" smtClean="0"/>
              <a:t> boundary threshold for 2017 RTP and Independent Reviews</a:t>
            </a:r>
          </a:p>
          <a:p>
            <a:pPr lvl="1"/>
            <a:r>
              <a:rPr lang="en-US" dirty="0" smtClean="0"/>
              <a:t>Based on model error of ~</a:t>
            </a:r>
            <a:r>
              <a:rPr lang="en-US" dirty="0" smtClean="0">
                <a:solidFill>
                  <a:srgbClr val="FF0000"/>
                </a:solidFill>
              </a:rPr>
              <a:t>2.5-4.5%</a:t>
            </a:r>
            <a:r>
              <a:rPr lang="en-US" dirty="0" smtClean="0"/>
              <a:t> and economic error of ~</a:t>
            </a:r>
            <a:r>
              <a:rPr lang="en-US" dirty="0" smtClean="0">
                <a:solidFill>
                  <a:srgbClr val="FF0000"/>
                </a:solidFill>
              </a:rPr>
              <a:t>1%</a:t>
            </a:r>
          </a:p>
          <a:p>
            <a:r>
              <a:rPr lang="en-US" dirty="0" smtClean="0"/>
              <a:t>ERCOT does not propose to use a different default threshold for different zones or years</a:t>
            </a:r>
          </a:p>
          <a:p>
            <a:pPr lvl="1"/>
            <a:r>
              <a:rPr lang="en-US" dirty="0" smtClean="0"/>
              <a:t>TSPs can justify a higher forecast if needed on a case-by-case basis</a:t>
            </a:r>
          </a:p>
        </p:txBody>
      </p:sp>
    </p:spTree>
    <p:extLst>
      <p:ext uri="{BB962C8B-B14F-4D97-AF65-F5344CB8AC3E}">
        <p14:creationId xmlns:p14="http://schemas.microsoft.com/office/powerpoint/2010/main" val="11731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c34af464-7aa1-4edd-9be4-83dffc1cb926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578</Words>
  <Application>Microsoft Office PowerPoint</Application>
  <PresentationFormat>On-screen Show (4:3)</PresentationFormat>
  <Paragraphs>249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PowerPoint Presentation</vt:lpstr>
      <vt:lpstr>Background</vt:lpstr>
      <vt:lpstr>Factors leading to forecast error</vt:lpstr>
      <vt:lpstr>Weather</vt:lpstr>
      <vt:lpstr>Model</vt:lpstr>
      <vt:lpstr>Economic</vt:lpstr>
      <vt:lpstr>Economic Error</vt:lpstr>
      <vt:lpstr>Proposal</vt:lpstr>
      <vt:lpstr>Factors to be considered if a TSP proposes a higher forecast </vt:lpstr>
      <vt:lpstr>Questions and Answers</vt:lpstr>
      <vt:lpstr>Appendix – 2016 RTP comparison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43</cp:revision>
  <cp:lastPrinted>2016-01-21T20:53:15Z</cp:lastPrinted>
  <dcterms:created xsi:type="dcterms:W3CDTF">2016-01-21T15:20:31Z</dcterms:created>
  <dcterms:modified xsi:type="dcterms:W3CDTF">2016-10-18T18:59:50Z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