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84" y="6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08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3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12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0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7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8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1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46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6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4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1C299-D496-450D-B388-BD6BC9E3A5DA}" type="datetimeFigureOut">
              <a:rPr lang="en-US" smtClean="0"/>
              <a:t>10/18/2016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66513-09D6-4CF2-A596-5D80310D21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431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>
            <a:off x="6496209" y="640374"/>
            <a:ext cx="0" cy="62179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0" y="3905428"/>
            <a:ext cx="12192000" cy="1085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8731" y="652272"/>
            <a:ext cx="0" cy="6217920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-1525" y="1000423"/>
            <a:ext cx="12192000" cy="1085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016" y="645161"/>
            <a:ext cx="12192000" cy="1085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20000" y="641947"/>
            <a:ext cx="5816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Includes</a:t>
            </a:r>
            <a:r>
              <a:rPr lang="en-US" dirty="0" smtClean="0"/>
              <a:t> ERCOT Submitted Transmission Outages (NPRR219)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462972" y="641947"/>
            <a:ext cx="5959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Excludes</a:t>
            </a:r>
            <a:r>
              <a:rPr lang="en-US" dirty="0" smtClean="0"/>
              <a:t> ERCOT Submitted Transmission Outages (NPRR219)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22466" y="803778"/>
            <a:ext cx="461665" cy="31016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b="1" dirty="0" smtClean="0"/>
              <a:t>Actual Start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12330" y="3905428"/>
            <a:ext cx="461665" cy="29525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b="1" dirty="0" smtClean="0"/>
              <a:t>Actual End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5" y="1"/>
            <a:ext cx="12191999" cy="6986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Transmission Outages Actual Time Submission Delay in 2015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059" y="4012940"/>
            <a:ext cx="5498090" cy="27484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5270" y="4012940"/>
            <a:ext cx="5498090" cy="27484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5270" y="1060368"/>
            <a:ext cx="5498090" cy="27484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9059" y="1060368"/>
            <a:ext cx="5498090" cy="274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5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Transmission Outages Actual Time Submission Delay in 2015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Alex</dc:creator>
  <cp:lastModifiedBy>Lee, Alex</cp:lastModifiedBy>
  <cp:revision>7</cp:revision>
  <dcterms:created xsi:type="dcterms:W3CDTF">2016-10-18T15:51:01Z</dcterms:created>
  <dcterms:modified xsi:type="dcterms:W3CDTF">2016-10-18T18:14:55Z</dcterms:modified>
</cp:coreProperties>
</file>