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0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82"/>
  </p:normalViewPr>
  <p:slideViewPr>
    <p:cSldViewPr snapToGrid="0" snapToObjects="1">
      <p:cViewPr varScale="1">
        <p:scale>
          <a:sx n="119" d="100"/>
          <a:sy n="119" d="100"/>
        </p:scale>
        <p:origin x="312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A6E9E-F0A9-5D42-B20C-68A6A2CE7310}" type="datetimeFigureOut">
              <a:rPr lang="en-US" smtClean="0"/>
              <a:t>10/17/16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31867-F578-2F4D-A63A-E159411C61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03821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A6E9E-F0A9-5D42-B20C-68A6A2CE7310}" type="datetimeFigureOut">
              <a:rPr lang="en-US" smtClean="0"/>
              <a:t>10/17/16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31867-F578-2F4D-A63A-E159411C61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16354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A6E9E-F0A9-5D42-B20C-68A6A2CE7310}" type="datetimeFigureOut">
              <a:rPr lang="en-US" smtClean="0"/>
              <a:t>10/17/16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31867-F578-2F4D-A63A-E159411C61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52826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A6E9E-F0A9-5D42-B20C-68A6A2CE7310}" type="datetimeFigureOut">
              <a:rPr lang="en-US" smtClean="0"/>
              <a:t>10/17/16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31867-F578-2F4D-A63A-E159411C61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83232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A6E9E-F0A9-5D42-B20C-68A6A2CE7310}" type="datetimeFigureOut">
              <a:rPr lang="en-US" smtClean="0"/>
              <a:t>10/17/16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31867-F578-2F4D-A63A-E159411C61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4473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A6E9E-F0A9-5D42-B20C-68A6A2CE7310}" type="datetimeFigureOut">
              <a:rPr lang="en-US" smtClean="0"/>
              <a:t>10/17/16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31867-F578-2F4D-A63A-E159411C61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06999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A6E9E-F0A9-5D42-B20C-68A6A2CE7310}" type="datetimeFigureOut">
              <a:rPr lang="en-US" smtClean="0"/>
              <a:t>10/17/16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31867-F578-2F4D-A63A-E159411C61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89223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A6E9E-F0A9-5D42-B20C-68A6A2CE7310}" type="datetimeFigureOut">
              <a:rPr lang="en-US" smtClean="0"/>
              <a:t>10/17/16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31867-F578-2F4D-A63A-E159411C61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1255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A6E9E-F0A9-5D42-B20C-68A6A2CE7310}" type="datetimeFigureOut">
              <a:rPr lang="en-US" smtClean="0"/>
              <a:t>10/17/16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31867-F578-2F4D-A63A-E159411C61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78397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A6E9E-F0A9-5D42-B20C-68A6A2CE7310}" type="datetimeFigureOut">
              <a:rPr lang="en-US" smtClean="0"/>
              <a:t>10/17/16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31867-F578-2F4D-A63A-E159411C61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13832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A6E9E-F0A9-5D42-B20C-68A6A2CE7310}" type="datetimeFigureOut">
              <a:rPr lang="en-US" smtClean="0"/>
              <a:t>10/17/16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31867-F578-2F4D-A63A-E159411C61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08557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2A6E9E-F0A9-5D42-B20C-68A6A2CE7310}" type="datetimeFigureOut">
              <a:rPr lang="en-US" smtClean="0"/>
              <a:t>10/17/16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231867-F578-2F4D-A63A-E159411C61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07558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Ancillary Service Options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QMWG Discussion Summary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5231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Responsive Reserves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Remove  50% limit for LRs in RRS</a:t>
            </a:r>
          </a:p>
          <a:p>
            <a:r>
              <a:rPr lang="en-US" dirty="0" smtClean="0"/>
              <a:t>Change 20% limit on RRS for units to be based on performance/testing</a:t>
            </a:r>
          </a:p>
          <a:p>
            <a:r>
              <a:rPr lang="en-US" dirty="0" smtClean="0"/>
              <a:t>Include a fast responding service as a subset of RRS</a:t>
            </a:r>
          </a:p>
          <a:p>
            <a:r>
              <a:rPr lang="en-US" dirty="0" smtClean="0"/>
              <a:t>Tool to monitor inertia RRS relationship</a:t>
            </a:r>
          </a:p>
          <a:p>
            <a:r>
              <a:rPr lang="en-US" dirty="0" smtClean="0"/>
              <a:t>linear vs exponential</a:t>
            </a:r>
          </a:p>
          <a:p>
            <a:r>
              <a:rPr lang="en-US" dirty="0" smtClean="0"/>
              <a:t>Discuss technology neutral concepts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47253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Primary Frequency Response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Expanding governor </a:t>
            </a:r>
            <a:r>
              <a:rPr lang="en-US" dirty="0" err="1" smtClean="0"/>
              <a:t>deadband</a:t>
            </a:r>
            <a:r>
              <a:rPr lang="en-US" dirty="0" smtClean="0"/>
              <a:t> settings to 36 </a:t>
            </a:r>
            <a:r>
              <a:rPr lang="en-US" dirty="0" err="1" smtClean="0"/>
              <a:t>mHz</a:t>
            </a:r>
            <a:r>
              <a:rPr lang="en-US" dirty="0" smtClean="0"/>
              <a:t> for non-RRS/</a:t>
            </a:r>
            <a:r>
              <a:rPr lang="en-US" dirty="0" err="1" smtClean="0"/>
              <a:t>Reg</a:t>
            </a:r>
            <a:r>
              <a:rPr lang="en-US" dirty="0" smtClean="0"/>
              <a:t> providers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51561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Non-Spin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Get rid of NSRS</a:t>
            </a:r>
          </a:p>
          <a:p>
            <a:pPr lvl="0"/>
            <a:r>
              <a:rPr lang="en-US" dirty="0"/>
              <a:t>Convert NSRS to 10/15 min service</a:t>
            </a:r>
          </a:p>
          <a:p>
            <a:pPr lvl="0"/>
            <a:r>
              <a:rPr lang="en-US" dirty="0"/>
              <a:t>Convert NSRS to 10/15 min and behind the HASL</a:t>
            </a:r>
          </a:p>
          <a:p>
            <a:pPr lvl="0"/>
            <a:r>
              <a:rPr lang="en-US" dirty="0"/>
              <a:t>Convert NSRS to only offline service</a:t>
            </a:r>
          </a:p>
          <a:p>
            <a:pPr lvl="0"/>
            <a:r>
              <a:rPr lang="en-US" dirty="0"/>
              <a:t>NSRS should be procured and deployed only to recover RRS</a:t>
            </a:r>
          </a:p>
          <a:p>
            <a:pPr lvl="0"/>
            <a:r>
              <a:rPr lang="en-US" dirty="0"/>
              <a:t>Discuss technology neutral concepts</a:t>
            </a:r>
          </a:p>
          <a:p>
            <a:pPr lvl="0"/>
            <a:r>
              <a:rPr lang="en-US" dirty="0"/>
              <a:t>Interaction of NSRS price floor with other reserves- requirement to offer RRS and </a:t>
            </a:r>
            <a:r>
              <a:rPr lang="en-US" dirty="0" err="1"/>
              <a:t>Reg</a:t>
            </a:r>
            <a:r>
              <a:rPr lang="en-US" dirty="0"/>
              <a:t> above the NSRS price floor whenever NSRS and other AS is provided from same </a:t>
            </a:r>
            <a:r>
              <a:rPr lang="en-US" dirty="0" smtClean="0"/>
              <a:t>unit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87669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Regulation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Study the effect of changing the SCED runtime from 5 min to 3 min on Regulation.</a:t>
            </a:r>
          </a:p>
          <a:p>
            <a:r>
              <a:rPr lang="en-US" dirty="0" smtClean="0"/>
              <a:t>Study will be conducted by running SCED more often when regulation deployed exceeds certain threshold. </a:t>
            </a:r>
          </a:p>
          <a:p>
            <a:r>
              <a:rPr lang="en-US" dirty="0" smtClean="0"/>
              <a:t>Discuss technology neutral concepts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22331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Inertia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Create </a:t>
            </a:r>
            <a:r>
              <a:rPr lang="en-US" dirty="0" smtClean="0"/>
              <a:t>an </a:t>
            </a:r>
            <a:r>
              <a:rPr lang="en-US" smtClean="0"/>
              <a:t>inertia service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1886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177</Words>
  <Application>Microsoft Macintosh PowerPoint</Application>
  <PresentationFormat>Widescreen</PresentationFormat>
  <Paragraphs>25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Ancillary Service Options</vt:lpstr>
      <vt:lpstr>Responsive Reserves</vt:lpstr>
      <vt:lpstr>Primary Frequency Response</vt:lpstr>
      <vt:lpstr>Non-Spin</vt:lpstr>
      <vt:lpstr>Regulation</vt:lpstr>
      <vt:lpstr>Inertia</vt:lpstr>
    </vt:vector>
  </TitlesOfParts>
  <Company/>
  <LinksUpToDate>false</LinksUpToDate>
  <SharedDoc>false</SharedDoc>
  <HyperlinksChanged>false</HyperlinksChanged>
  <AppVersion>15.0026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Ancillary Service Options</dc:title>
  <dc:creator>Eric goff</dc:creator>
  <cp:lastModifiedBy>Eric goff</cp:lastModifiedBy>
  <cp:revision>1</cp:revision>
  <dcterms:created xsi:type="dcterms:W3CDTF">2016-10-17T14:26:28Z</dcterms:created>
  <dcterms:modified xsi:type="dcterms:W3CDTF">2016-10-17T14:32:07Z</dcterms:modified>
</cp:coreProperties>
</file>