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0FFA1-64CC-417A-B503-E981BAC37C2F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BC419-4158-4E8B-AA63-72B741BE5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102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0FFA1-64CC-417A-B503-E981BAC37C2F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BC419-4158-4E8B-AA63-72B741BE5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45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0FFA1-64CC-417A-B503-E981BAC37C2F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BC419-4158-4E8B-AA63-72B741BE5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612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0FFA1-64CC-417A-B503-E981BAC37C2F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BC419-4158-4E8B-AA63-72B741BE5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608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0FFA1-64CC-417A-B503-E981BAC37C2F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BC419-4158-4E8B-AA63-72B741BE5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269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0FFA1-64CC-417A-B503-E981BAC37C2F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BC419-4158-4E8B-AA63-72B741BE5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002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0FFA1-64CC-417A-B503-E981BAC37C2F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BC419-4158-4E8B-AA63-72B741BE5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915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0FFA1-64CC-417A-B503-E981BAC37C2F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BC419-4158-4E8B-AA63-72B741BE5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504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0FFA1-64CC-417A-B503-E981BAC37C2F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BC419-4158-4E8B-AA63-72B741BE5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882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0FFA1-64CC-417A-B503-E981BAC37C2F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BC419-4158-4E8B-AA63-72B741BE5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778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0FFA1-64CC-417A-B503-E981BAC37C2F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BC419-4158-4E8B-AA63-72B741BE5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925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D0FFA1-64CC-417A-B503-E981BAC37C2F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6BC419-4158-4E8B-AA63-72B741BE5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642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CMWG Update / October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582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CMWG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RUC Report Enhancement:  RUC transparency could be improved.  Anticipate an NPRR to make RUC activity more predictable to market participants.</a:t>
            </a:r>
          </a:p>
          <a:p>
            <a:r>
              <a:rPr lang="en-US" dirty="0" smtClean="0"/>
              <a:t>Transmission System Pre-posturing:  CMWG agrees that this is a viable alternative to HDL overrides</a:t>
            </a:r>
          </a:p>
          <a:p>
            <a:r>
              <a:rPr lang="en-US" dirty="0" smtClean="0"/>
              <a:t>NPRR 798:  Additional Accounts request – waiting </a:t>
            </a:r>
            <a:r>
              <a:rPr lang="en-US" smtClean="0"/>
              <a:t>for referral. 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721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CMWG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Notice of GTLs related to new generation interconnection</a:t>
            </a:r>
          </a:p>
          <a:p>
            <a:r>
              <a:rPr lang="en-US" dirty="0" smtClean="0"/>
              <a:t>Monitor bid limits upon implementation of SCR 779 (request action item is complete)</a:t>
            </a:r>
          </a:p>
          <a:p>
            <a:r>
              <a:rPr lang="en-US" dirty="0" smtClean="0"/>
              <a:t>Pricing and stability limits (needs a sponsor)</a:t>
            </a:r>
          </a:p>
          <a:p>
            <a:r>
              <a:rPr lang="en-US" dirty="0" smtClean="0"/>
              <a:t>Dynamic ratings in CRR models (Luminant pursuing effort)</a:t>
            </a:r>
          </a:p>
          <a:p>
            <a:r>
              <a:rPr lang="en-US" dirty="0" smtClean="0"/>
              <a:t>Market Continuity Workshop – funds borrowed from CRR auctions should be a loan</a:t>
            </a:r>
          </a:p>
          <a:p>
            <a:r>
              <a:rPr lang="en-US" dirty="0" smtClean="0"/>
              <a:t>Switchable Resources – at RCWG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0683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117</Words>
  <Application>Microsoft Office PowerPoint</Application>
  <PresentationFormat>On-screen Show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CMWG Update / October</vt:lpstr>
      <vt:lpstr>CMWG Update</vt:lpstr>
      <vt:lpstr>CMWG Update</vt:lpstr>
    </vt:vector>
  </TitlesOfParts>
  <Company>Shell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CMWG Update / October</dc:title>
  <dc:creator>Thurnher, Gregory A SENA-STE/7</dc:creator>
  <cp:lastModifiedBy>Thurnher, Gregory A SENA-STE/7</cp:lastModifiedBy>
  <cp:revision>1</cp:revision>
  <dcterms:created xsi:type="dcterms:W3CDTF">2016-10-17T14:28:14Z</dcterms:created>
  <dcterms:modified xsi:type="dcterms:W3CDTF">2016-10-17T14:37:40Z</dcterms:modified>
</cp:coreProperties>
</file>