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1.xml" ContentType="application/vnd.openxmlformats-officedocument.drawingml.chartshapes+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31"/>
  </p:notesMasterIdLst>
  <p:handoutMasterIdLst>
    <p:handoutMasterId r:id="rId32"/>
  </p:handoutMasterIdLst>
  <p:sldIdLst>
    <p:sldId id="260" r:id="rId6"/>
    <p:sldId id="298" r:id="rId7"/>
    <p:sldId id="284" r:id="rId8"/>
    <p:sldId id="281" r:id="rId9"/>
    <p:sldId id="285" r:id="rId10"/>
    <p:sldId id="288" r:id="rId11"/>
    <p:sldId id="286" r:id="rId12"/>
    <p:sldId id="303" r:id="rId13"/>
    <p:sldId id="290" r:id="rId14"/>
    <p:sldId id="293" r:id="rId15"/>
    <p:sldId id="289" r:id="rId16"/>
    <p:sldId id="292" r:id="rId17"/>
    <p:sldId id="294" r:id="rId18"/>
    <p:sldId id="296" r:id="rId19"/>
    <p:sldId id="312" r:id="rId20"/>
    <p:sldId id="291" r:id="rId21"/>
    <p:sldId id="295" r:id="rId22"/>
    <p:sldId id="305" r:id="rId23"/>
    <p:sldId id="306" r:id="rId24"/>
    <p:sldId id="297" r:id="rId25"/>
    <p:sldId id="299" r:id="rId26"/>
    <p:sldId id="307" r:id="rId27"/>
    <p:sldId id="309" r:id="rId28"/>
    <p:sldId id="308" r:id="rId29"/>
    <p:sldId id="278"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23517B"/>
    <a:srgbClr val="1B4B76"/>
    <a:srgbClr val="24517C"/>
    <a:srgbClr val="3F688C"/>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showGuides="1">
      <p:cViewPr varScale="1">
        <p:scale>
          <a:sx n="132" d="100"/>
          <a:sy n="132" d="100"/>
        </p:scale>
        <p:origin x="762" y="132"/>
      </p:cViewPr>
      <p:guideLst>
        <p:guide orient="horz" pos="2160"/>
        <p:guide pos="2880"/>
      </p:guideLst>
    </p:cSldViewPr>
  </p:slideViewPr>
  <p:notesTextViewPr>
    <p:cViewPr>
      <p:scale>
        <a:sx n="3" d="2"/>
        <a:sy n="3" d="2"/>
      </p:scale>
      <p:origin x="0" y="0"/>
    </p:cViewPr>
  </p:notesTextViewPr>
  <p:notesViewPr>
    <p:cSldViewPr snapToGrid="0"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ercot.com\departments\operations%20planning\Operations%20Analysis\FAST_Weifeng_intern\doc\caseresult_PD_201603.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1.xml"/><Relationship Id="rId4" Type="http://schemas.openxmlformats.org/officeDocument/2006/relationships/oleObject" Target="../embeddings/oleObject1.bin"/></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Sheet3!$A$6</c:f>
              <c:strCache>
                <c:ptCount val="1"/>
                <c:pt idx="0">
                  <c:v>Primary Frequency Response(MW)</c:v>
                </c:pt>
              </c:strCache>
            </c:strRef>
          </c:tx>
          <c:spPr>
            <a:ln w="28575" cap="rnd">
              <a:noFill/>
              <a:round/>
            </a:ln>
            <a:effectLst/>
          </c:spPr>
          <c:marker>
            <c:symbol val="circle"/>
            <c:size val="5"/>
            <c:spPr>
              <a:solidFill>
                <a:schemeClr val="accent1"/>
              </a:solidFill>
              <a:ln w="9525">
                <a:solidFill>
                  <a:schemeClr val="accent1"/>
                </a:solidFill>
              </a:ln>
              <a:effectLst/>
            </c:spPr>
          </c:marker>
          <c:xVal>
            <c:numRef>
              <c:f>Sheet3!$B$5:$N$5</c:f>
              <c:numCache>
                <c:formatCode>General</c:formatCode>
                <c:ptCount val="13"/>
                <c:pt idx="0">
                  <c:v>100</c:v>
                </c:pt>
                <c:pt idx="1">
                  <c:v>119.5</c:v>
                </c:pt>
                <c:pt idx="2">
                  <c:v>135.5</c:v>
                </c:pt>
                <c:pt idx="3">
                  <c:v>152</c:v>
                </c:pt>
                <c:pt idx="4">
                  <c:v>177</c:v>
                </c:pt>
                <c:pt idx="5">
                  <c:v>201.5</c:v>
                </c:pt>
                <c:pt idx="6">
                  <c:v>229.5</c:v>
                </c:pt>
                <c:pt idx="7">
                  <c:v>255.5</c:v>
                </c:pt>
                <c:pt idx="8">
                  <c:v>278</c:v>
                </c:pt>
                <c:pt idx="9">
                  <c:v>296.5</c:v>
                </c:pt>
                <c:pt idx="10">
                  <c:v>315.5</c:v>
                </c:pt>
                <c:pt idx="11">
                  <c:v>332</c:v>
                </c:pt>
                <c:pt idx="12">
                  <c:v>350</c:v>
                </c:pt>
              </c:numCache>
            </c:numRef>
          </c:xVal>
          <c:yVal>
            <c:numRef>
              <c:f>Sheet3!$B$6:$N$6</c:f>
              <c:numCache>
                <c:formatCode>General</c:formatCode>
                <c:ptCount val="13"/>
                <c:pt idx="0">
                  <c:v>7350</c:v>
                </c:pt>
                <c:pt idx="1">
                  <c:v>5200</c:v>
                </c:pt>
                <c:pt idx="2">
                  <c:v>4700</c:v>
                </c:pt>
                <c:pt idx="3">
                  <c:v>3750</c:v>
                </c:pt>
                <c:pt idx="4">
                  <c:v>3370</c:v>
                </c:pt>
                <c:pt idx="5">
                  <c:v>3100</c:v>
                </c:pt>
                <c:pt idx="6">
                  <c:v>3040</c:v>
                </c:pt>
                <c:pt idx="7">
                  <c:v>2640</c:v>
                </c:pt>
                <c:pt idx="8">
                  <c:v>2640</c:v>
                </c:pt>
                <c:pt idx="9">
                  <c:v>2240</c:v>
                </c:pt>
                <c:pt idx="10">
                  <c:v>2280</c:v>
                </c:pt>
                <c:pt idx="11">
                  <c:v>2140</c:v>
                </c:pt>
                <c:pt idx="12">
                  <c:v>2140</c:v>
                </c:pt>
              </c:numCache>
            </c:numRef>
          </c:yVal>
          <c:smooth val="0"/>
        </c:ser>
        <c:dLbls>
          <c:showLegendKey val="0"/>
          <c:showVal val="0"/>
          <c:showCatName val="0"/>
          <c:showSerName val="0"/>
          <c:showPercent val="0"/>
          <c:showBubbleSize val="0"/>
        </c:dLbls>
        <c:axId val="149671648"/>
        <c:axId val="150568024"/>
      </c:scatterChart>
      <c:valAx>
        <c:axId val="149671648"/>
        <c:scaling>
          <c:orientation val="minMax"/>
          <c:min val="5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Inertia (GW∙s)</a:t>
                </a:r>
              </a:p>
            </c:rich>
          </c:tx>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0568024"/>
        <c:crosses val="autoZero"/>
        <c:crossBetween val="midCat"/>
      </c:valAx>
      <c:valAx>
        <c:axId val="15056802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Primary Frequency Response(MW)</a:t>
                </a:r>
              </a:p>
            </c:rich>
          </c:tx>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9671648"/>
        <c:crosses val="autoZero"/>
        <c:crossBetween val="midCat"/>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dirty="0"/>
              <a:t>Averaged Inertia Constant H (seconds)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Combustion Turbine </c:v>
                </c:pt>
                <c:pt idx="1">
                  <c:v>Combined Cycle</c:v>
                </c:pt>
                <c:pt idx="2">
                  <c:v>Nuclear</c:v>
                </c:pt>
                <c:pt idx="3">
                  <c:v>Gas Steam</c:v>
                </c:pt>
                <c:pt idx="4">
                  <c:v>Coal</c:v>
                </c:pt>
                <c:pt idx="5">
                  <c:v>Hydro</c:v>
                </c:pt>
                <c:pt idx="6">
                  <c:v>Wind</c:v>
                </c:pt>
                <c:pt idx="7">
                  <c:v>Solar PV</c:v>
                </c:pt>
              </c:strCache>
            </c:strRef>
          </c:cat>
          <c:val>
            <c:numRef>
              <c:f>Sheet1!$B$2:$B$9</c:f>
              <c:numCache>
                <c:formatCode>General</c:formatCode>
                <c:ptCount val="8"/>
                <c:pt idx="0">
                  <c:v>5.29</c:v>
                </c:pt>
                <c:pt idx="1">
                  <c:v>4.97</c:v>
                </c:pt>
                <c:pt idx="2">
                  <c:v>4.07</c:v>
                </c:pt>
                <c:pt idx="3">
                  <c:v>2.94</c:v>
                </c:pt>
                <c:pt idx="4">
                  <c:v>2.63</c:v>
                </c:pt>
                <c:pt idx="5">
                  <c:v>2.4</c:v>
                </c:pt>
                <c:pt idx="6">
                  <c:v>0</c:v>
                </c:pt>
                <c:pt idx="7">
                  <c:v>0</c:v>
                </c:pt>
              </c:numCache>
            </c:numRef>
          </c:val>
        </c:ser>
        <c:dLbls>
          <c:showLegendKey val="0"/>
          <c:showVal val="0"/>
          <c:showCatName val="0"/>
          <c:showSerName val="0"/>
          <c:showPercent val="0"/>
          <c:showBubbleSize val="0"/>
        </c:dLbls>
        <c:gapWidth val="71"/>
        <c:overlap val="-1"/>
        <c:axId val="208978552"/>
        <c:axId val="208978944"/>
      </c:barChart>
      <c:catAx>
        <c:axId val="208978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208978944"/>
        <c:crosses val="autoZero"/>
        <c:auto val="0"/>
        <c:lblAlgn val="ctr"/>
        <c:lblOffset val="100"/>
        <c:noMultiLvlLbl val="0"/>
      </c:catAx>
      <c:valAx>
        <c:axId val="2089789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2089785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baseline="0">
                <a:solidFill>
                  <a:schemeClr val="bg1">
                    <a:lumMod val="65000"/>
                  </a:schemeClr>
                </a:solidFill>
                <a:latin typeface="+mn-lt"/>
                <a:ea typeface="+mn-ea"/>
                <a:cs typeface="+mn-cs"/>
              </a:defRPr>
            </a:pPr>
            <a:r>
              <a:rPr lang="en-US" dirty="0" smtClean="0">
                <a:solidFill>
                  <a:schemeClr val="bg1">
                    <a:lumMod val="65000"/>
                  </a:schemeClr>
                </a:solidFill>
              </a:rPr>
              <a:t>Frequency Response following 2750 MW Trip at Low Inertia </a:t>
            </a:r>
            <a:endParaRPr lang="en-US" dirty="0">
              <a:solidFill>
                <a:schemeClr val="bg1">
                  <a:lumMod val="65000"/>
                </a:schemeClr>
              </a:solidFill>
            </a:endParaRPr>
          </a:p>
        </c:rich>
      </c:tx>
      <c:layout>
        <c:manualLayout>
          <c:xMode val="edge"/>
          <c:yMode val="edge"/>
          <c:x val="0.18489163947815501"/>
          <c:y val="1.6346834345428347E-2"/>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bg1">
                  <a:lumMod val="65000"/>
                </a:schemeClr>
              </a:solidFill>
              <a:latin typeface="+mn-lt"/>
              <a:ea typeface="+mn-ea"/>
              <a:cs typeface="+mn-cs"/>
            </a:defRPr>
          </a:pPr>
          <a:endParaRPr lang="en-US"/>
        </a:p>
      </c:txPr>
    </c:title>
    <c:autoTitleDeleted val="0"/>
    <c:plotArea>
      <c:layout/>
      <c:lineChart>
        <c:grouping val="standard"/>
        <c:varyColors val="0"/>
        <c:ser>
          <c:idx val="0"/>
          <c:order val="0"/>
          <c:tx>
            <c:strRef>
              <c:f>'[Chart in Microsoft PowerPoint]Bus frequency'!$B$7</c:f>
              <c:strCache>
                <c:ptCount val="1"/>
                <c:pt idx="0">
                  <c:v>1240 MW PFR (26 Governors) + 1800MW FFR</c:v>
                </c:pt>
              </c:strCache>
            </c:strRef>
          </c:tx>
          <c:spPr>
            <a:ln w="34925" cap="rnd">
              <a:solidFill>
                <a:srgbClr val="00ACC8"/>
              </a:solidFill>
              <a:round/>
            </a:ln>
            <a:effectLst>
              <a:outerShdw blurRad="40000" dist="23000" dir="5400000" rotWithShape="0">
                <a:srgbClr val="000000">
                  <a:alpha val="35000"/>
                </a:srgbClr>
              </a:outerShdw>
            </a:effectLst>
          </c:spPr>
          <c:marker>
            <c:symbol val="none"/>
          </c:marker>
          <c:cat>
            <c:numRef>
              <c:f>'[Chart in Microsoft PowerPoint]Bus frequency'!$A$8:$A$989</c:f>
              <c:numCache>
                <c:formatCode>0</c:formatCode>
                <c:ptCount val="982"/>
                <c:pt idx="0">
                  <c:v>0</c:v>
                </c:pt>
                <c:pt idx="1">
                  <c:v>2.083333395421505E-2</c:v>
                </c:pt>
                <c:pt idx="2">
                  <c:v>4.1666667908430099E-2</c:v>
                </c:pt>
                <c:pt idx="3">
                  <c:v>6.25E-2</c:v>
                </c:pt>
                <c:pt idx="4">
                  <c:v>8.3333335816860199E-2</c:v>
                </c:pt>
                <c:pt idx="5">
                  <c:v>0.1041666716337204</c:v>
                </c:pt>
                <c:pt idx="6">
                  <c:v>0.125</c:v>
                </c:pt>
                <c:pt idx="7">
                  <c:v>0.1458333432674408</c:v>
                </c:pt>
                <c:pt idx="8">
                  <c:v>0.1666666716337204</c:v>
                </c:pt>
                <c:pt idx="9">
                  <c:v>0.18750001490116119</c:v>
                </c:pt>
                <c:pt idx="10">
                  <c:v>0.2083333432674408</c:v>
                </c:pt>
                <c:pt idx="11">
                  <c:v>0.2291666716337204</c:v>
                </c:pt>
                <c:pt idx="12">
                  <c:v>0.25</c:v>
                </c:pt>
                <c:pt idx="13">
                  <c:v>0.2708333432674408</c:v>
                </c:pt>
                <c:pt idx="14">
                  <c:v>0.29166668653488159</c:v>
                </c:pt>
                <c:pt idx="15">
                  <c:v>0.31250002980232239</c:v>
                </c:pt>
                <c:pt idx="16">
                  <c:v>0.3333333432674408</c:v>
                </c:pt>
                <c:pt idx="17">
                  <c:v>0.35416668653488159</c:v>
                </c:pt>
                <c:pt idx="18">
                  <c:v>0.37500002980232239</c:v>
                </c:pt>
                <c:pt idx="19">
                  <c:v>0.3958333432674408</c:v>
                </c:pt>
                <c:pt idx="20">
                  <c:v>0.41666668653488159</c:v>
                </c:pt>
                <c:pt idx="21">
                  <c:v>0.43750002980232239</c:v>
                </c:pt>
                <c:pt idx="22">
                  <c:v>0.4583333432674408</c:v>
                </c:pt>
                <c:pt idx="23">
                  <c:v>0.47916668653488159</c:v>
                </c:pt>
                <c:pt idx="24">
                  <c:v>0.5</c:v>
                </c:pt>
                <c:pt idx="25">
                  <c:v>0.5</c:v>
                </c:pt>
                <c:pt idx="26">
                  <c:v>0.52083331346511841</c:v>
                </c:pt>
                <c:pt idx="27">
                  <c:v>0.54166668653488159</c:v>
                </c:pt>
                <c:pt idx="28">
                  <c:v>0.5625</c:v>
                </c:pt>
                <c:pt idx="29">
                  <c:v>0.58333331346511841</c:v>
                </c:pt>
                <c:pt idx="30">
                  <c:v>0.60416668653488159</c:v>
                </c:pt>
                <c:pt idx="31">
                  <c:v>0.625</c:v>
                </c:pt>
                <c:pt idx="32">
                  <c:v>0.64583337306976318</c:v>
                </c:pt>
                <c:pt idx="33">
                  <c:v>0.66666668653488159</c:v>
                </c:pt>
                <c:pt idx="34">
                  <c:v>0.6875</c:v>
                </c:pt>
                <c:pt idx="35">
                  <c:v>0.70833337306976318</c:v>
                </c:pt>
                <c:pt idx="36">
                  <c:v>0.72916668653488159</c:v>
                </c:pt>
                <c:pt idx="37">
                  <c:v>0.75</c:v>
                </c:pt>
                <c:pt idx="38">
                  <c:v>0.77083337306976318</c:v>
                </c:pt>
                <c:pt idx="39">
                  <c:v>0.79166668653488159</c:v>
                </c:pt>
                <c:pt idx="40">
                  <c:v>0.8125</c:v>
                </c:pt>
                <c:pt idx="41">
                  <c:v>0.83333337306976318</c:v>
                </c:pt>
                <c:pt idx="42">
                  <c:v>0.85416668653488159</c:v>
                </c:pt>
                <c:pt idx="43">
                  <c:v>0.875</c:v>
                </c:pt>
                <c:pt idx="44">
                  <c:v>0.89583337306976318</c:v>
                </c:pt>
                <c:pt idx="45">
                  <c:v>0.91666668653488159</c:v>
                </c:pt>
                <c:pt idx="46">
                  <c:v>0.9375</c:v>
                </c:pt>
                <c:pt idx="47">
                  <c:v>0.95833337306976318</c:v>
                </c:pt>
                <c:pt idx="48">
                  <c:v>0.97916668653488159</c:v>
                </c:pt>
                <c:pt idx="49">
                  <c:v>1</c:v>
                </c:pt>
                <c:pt idx="50">
                  <c:v>1.0208333730697632</c:v>
                </c:pt>
                <c:pt idx="51">
                  <c:v>1.0416667461395264</c:v>
                </c:pt>
                <c:pt idx="52">
                  <c:v>1.0625</c:v>
                </c:pt>
                <c:pt idx="53">
                  <c:v>1.0833333730697632</c:v>
                </c:pt>
                <c:pt idx="54">
                  <c:v>1.1041667461395264</c:v>
                </c:pt>
                <c:pt idx="55">
                  <c:v>1.1166666746139526</c:v>
                </c:pt>
                <c:pt idx="56">
                  <c:v>1.1208333969116211</c:v>
                </c:pt>
                <c:pt idx="57">
                  <c:v>1.1250001192092896</c:v>
                </c:pt>
                <c:pt idx="58">
                  <c:v>1.129166841506958</c:v>
                </c:pt>
                <c:pt idx="59">
                  <c:v>1.1333335638046265</c:v>
                </c:pt>
                <c:pt idx="60">
                  <c:v>1.1375002861022949</c:v>
                </c:pt>
                <c:pt idx="61">
                  <c:v>1.1416670083999634</c:v>
                </c:pt>
                <c:pt idx="62">
                  <c:v>1.1458337306976318</c:v>
                </c:pt>
                <c:pt idx="63">
                  <c:v>1.1625003814697266</c:v>
                </c:pt>
                <c:pt idx="64">
                  <c:v>1.166667103767395</c:v>
                </c:pt>
                <c:pt idx="65">
                  <c:v>1.1708338260650635</c:v>
                </c:pt>
                <c:pt idx="66">
                  <c:v>1.1750005483627319</c:v>
                </c:pt>
                <c:pt idx="67">
                  <c:v>1.1833338737487793</c:v>
                </c:pt>
                <c:pt idx="68">
                  <c:v>1.1875005960464478</c:v>
                </c:pt>
                <c:pt idx="69">
                  <c:v>1.1916673183441162</c:v>
                </c:pt>
                <c:pt idx="70">
                  <c:v>1.1958340406417847</c:v>
                </c:pt>
                <c:pt idx="71">
                  <c:v>1.2000007629394531</c:v>
                </c:pt>
                <c:pt idx="72">
                  <c:v>1.2041674852371216</c:v>
                </c:pt>
                <c:pt idx="73">
                  <c:v>1.20833420753479</c:v>
                </c:pt>
                <c:pt idx="74">
                  <c:v>1.2166675329208374</c:v>
                </c:pt>
                <c:pt idx="75">
                  <c:v>1.2208342552185059</c:v>
                </c:pt>
                <c:pt idx="76">
                  <c:v>1.241667628288269</c:v>
                </c:pt>
                <c:pt idx="77">
                  <c:v>1.2583342790603638</c:v>
                </c:pt>
                <c:pt idx="78">
                  <c:v>1.279167652130127</c:v>
                </c:pt>
                <c:pt idx="79">
                  <c:v>1.3000009059906006</c:v>
                </c:pt>
                <c:pt idx="80">
                  <c:v>1.3208342790603638</c:v>
                </c:pt>
                <c:pt idx="81">
                  <c:v>1.341667652130127</c:v>
                </c:pt>
                <c:pt idx="82">
                  <c:v>1.3625009059906006</c:v>
                </c:pt>
                <c:pt idx="83">
                  <c:v>1.3833342790603638</c:v>
                </c:pt>
                <c:pt idx="84">
                  <c:v>1.404167652130127</c:v>
                </c:pt>
                <c:pt idx="85">
                  <c:v>1.4250009059906006</c:v>
                </c:pt>
                <c:pt idx="86">
                  <c:v>1.429167628288269</c:v>
                </c:pt>
                <c:pt idx="87">
                  <c:v>1.4333343505859375</c:v>
                </c:pt>
                <c:pt idx="88">
                  <c:v>1.437501072883606</c:v>
                </c:pt>
                <c:pt idx="89">
                  <c:v>1.4416677951812744</c:v>
                </c:pt>
                <c:pt idx="90">
                  <c:v>1.4458345174789429</c:v>
                </c:pt>
                <c:pt idx="91">
                  <c:v>1.4541678428649902</c:v>
                </c:pt>
                <c:pt idx="92">
                  <c:v>1.4625011682510376</c:v>
                </c:pt>
                <c:pt idx="93">
                  <c:v>1.4833345413208008</c:v>
                </c:pt>
                <c:pt idx="94">
                  <c:v>1.5041677951812744</c:v>
                </c:pt>
                <c:pt idx="95">
                  <c:v>1.5250011682510376</c:v>
                </c:pt>
                <c:pt idx="96">
                  <c:v>1.5458345413208008</c:v>
                </c:pt>
                <c:pt idx="97">
                  <c:v>1.5666677951812744</c:v>
                </c:pt>
                <c:pt idx="98">
                  <c:v>1.5875011682510376</c:v>
                </c:pt>
                <c:pt idx="99">
                  <c:v>1.6083345413208008</c:v>
                </c:pt>
                <c:pt idx="100">
                  <c:v>1.6291677951812744</c:v>
                </c:pt>
                <c:pt idx="101">
                  <c:v>1.6500011682510376</c:v>
                </c:pt>
                <c:pt idx="102">
                  <c:v>1.6708345413208008</c:v>
                </c:pt>
                <c:pt idx="103">
                  <c:v>1.6916677951812744</c:v>
                </c:pt>
                <c:pt idx="104">
                  <c:v>1.7125011682510376</c:v>
                </c:pt>
                <c:pt idx="105">
                  <c:v>1.7333345413208008</c:v>
                </c:pt>
                <c:pt idx="106">
                  <c:v>1.7541677951812744</c:v>
                </c:pt>
                <c:pt idx="107">
                  <c:v>1.7750011682510376</c:v>
                </c:pt>
                <c:pt idx="108">
                  <c:v>1.7958345413208008</c:v>
                </c:pt>
                <c:pt idx="109">
                  <c:v>1.8166677951812744</c:v>
                </c:pt>
                <c:pt idx="110">
                  <c:v>1.8375011682510376</c:v>
                </c:pt>
                <c:pt idx="111">
                  <c:v>1.8583345413208008</c:v>
                </c:pt>
                <c:pt idx="112">
                  <c:v>1.8791677951812744</c:v>
                </c:pt>
                <c:pt idx="113">
                  <c:v>1.9000011682510376</c:v>
                </c:pt>
                <c:pt idx="114">
                  <c:v>1.9208345413208008</c:v>
                </c:pt>
                <c:pt idx="115">
                  <c:v>1.9416677951812744</c:v>
                </c:pt>
                <c:pt idx="116">
                  <c:v>1.9625011682510376</c:v>
                </c:pt>
                <c:pt idx="117">
                  <c:v>1.9833345413208008</c:v>
                </c:pt>
                <c:pt idx="118">
                  <c:v>2.0041677951812744</c:v>
                </c:pt>
                <c:pt idx="119">
                  <c:v>2.025001049041748</c:v>
                </c:pt>
                <c:pt idx="120">
                  <c:v>2.0458345413208008</c:v>
                </c:pt>
                <c:pt idx="121">
                  <c:v>2.0666677951812744</c:v>
                </c:pt>
                <c:pt idx="122">
                  <c:v>2.087501049041748</c:v>
                </c:pt>
                <c:pt idx="123">
                  <c:v>2.1083345413208008</c:v>
                </c:pt>
                <c:pt idx="124">
                  <c:v>2.1291677951812744</c:v>
                </c:pt>
                <c:pt idx="125">
                  <c:v>2.150001049041748</c:v>
                </c:pt>
                <c:pt idx="126">
                  <c:v>2.1708345413208008</c:v>
                </c:pt>
                <c:pt idx="127">
                  <c:v>2.1916677951812744</c:v>
                </c:pt>
                <c:pt idx="128">
                  <c:v>2.212501049041748</c:v>
                </c:pt>
                <c:pt idx="129">
                  <c:v>2.2333345413208008</c:v>
                </c:pt>
                <c:pt idx="130">
                  <c:v>2.2541677951812744</c:v>
                </c:pt>
                <c:pt idx="131">
                  <c:v>2.275001049041748</c:v>
                </c:pt>
                <c:pt idx="132">
                  <c:v>2.2958345413208008</c:v>
                </c:pt>
                <c:pt idx="133">
                  <c:v>2.3166677951812744</c:v>
                </c:pt>
                <c:pt idx="134">
                  <c:v>2.337501049041748</c:v>
                </c:pt>
                <c:pt idx="135">
                  <c:v>2.3583345413208008</c:v>
                </c:pt>
                <c:pt idx="136">
                  <c:v>2.3791677951812744</c:v>
                </c:pt>
                <c:pt idx="137">
                  <c:v>2.400001049041748</c:v>
                </c:pt>
                <c:pt idx="138">
                  <c:v>2.4208345413208008</c:v>
                </c:pt>
                <c:pt idx="139">
                  <c:v>2.4416677951812744</c:v>
                </c:pt>
                <c:pt idx="140">
                  <c:v>2.462501049041748</c:v>
                </c:pt>
                <c:pt idx="141">
                  <c:v>2.4833345413208008</c:v>
                </c:pt>
                <c:pt idx="142">
                  <c:v>2.5041677951812744</c:v>
                </c:pt>
                <c:pt idx="143">
                  <c:v>2.525001049041748</c:v>
                </c:pt>
                <c:pt idx="144">
                  <c:v>2.5458345413208008</c:v>
                </c:pt>
                <c:pt idx="145">
                  <c:v>2.5666677951812744</c:v>
                </c:pt>
                <c:pt idx="146">
                  <c:v>2.587501049041748</c:v>
                </c:pt>
                <c:pt idx="147">
                  <c:v>2.6083345413208008</c:v>
                </c:pt>
                <c:pt idx="148">
                  <c:v>2.6291677951812744</c:v>
                </c:pt>
                <c:pt idx="149">
                  <c:v>2.650001049041748</c:v>
                </c:pt>
                <c:pt idx="150">
                  <c:v>2.6708345413208008</c:v>
                </c:pt>
                <c:pt idx="151">
                  <c:v>2.6916677951812744</c:v>
                </c:pt>
                <c:pt idx="152">
                  <c:v>2.712501049041748</c:v>
                </c:pt>
                <c:pt idx="153">
                  <c:v>2.7333345413208008</c:v>
                </c:pt>
                <c:pt idx="154">
                  <c:v>2.7541677951812744</c:v>
                </c:pt>
                <c:pt idx="155">
                  <c:v>2.775001049041748</c:v>
                </c:pt>
                <c:pt idx="156">
                  <c:v>2.7958345413208008</c:v>
                </c:pt>
                <c:pt idx="157">
                  <c:v>2.8166677951812744</c:v>
                </c:pt>
                <c:pt idx="158">
                  <c:v>2.837501049041748</c:v>
                </c:pt>
                <c:pt idx="159">
                  <c:v>2.8583345413208008</c:v>
                </c:pt>
                <c:pt idx="160">
                  <c:v>2.8791677951812744</c:v>
                </c:pt>
                <c:pt idx="161">
                  <c:v>2.900001049041748</c:v>
                </c:pt>
                <c:pt idx="162">
                  <c:v>2.9208345413208008</c:v>
                </c:pt>
                <c:pt idx="163">
                  <c:v>2.9416677951812744</c:v>
                </c:pt>
                <c:pt idx="164">
                  <c:v>2.962501049041748</c:v>
                </c:pt>
                <c:pt idx="165">
                  <c:v>2.9833345413208008</c:v>
                </c:pt>
                <c:pt idx="166">
                  <c:v>3.0041677951812744</c:v>
                </c:pt>
                <c:pt idx="167">
                  <c:v>3.025001049041748</c:v>
                </c:pt>
                <c:pt idx="168">
                  <c:v>3.0458345413208008</c:v>
                </c:pt>
                <c:pt idx="169">
                  <c:v>3.0666677951812744</c:v>
                </c:pt>
                <c:pt idx="170">
                  <c:v>3.087501049041748</c:v>
                </c:pt>
                <c:pt idx="171">
                  <c:v>3.1083345413208008</c:v>
                </c:pt>
                <c:pt idx="172">
                  <c:v>3.1291675567626953</c:v>
                </c:pt>
                <c:pt idx="173">
                  <c:v>3.150001049041748</c:v>
                </c:pt>
                <c:pt idx="174">
                  <c:v>3.1708345413208008</c:v>
                </c:pt>
                <c:pt idx="175">
                  <c:v>3.1916675567626953</c:v>
                </c:pt>
                <c:pt idx="176">
                  <c:v>3.212501049041748</c:v>
                </c:pt>
                <c:pt idx="177">
                  <c:v>3.2333345413208008</c:v>
                </c:pt>
                <c:pt idx="178">
                  <c:v>3.2541675567626953</c:v>
                </c:pt>
                <c:pt idx="179">
                  <c:v>3.275001049041748</c:v>
                </c:pt>
                <c:pt idx="180">
                  <c:v>3.2958345413208008</c:v>
                </c:pt>
                <c:pt idx="181">
                  <c:v>3.3166675567626953</c:v>
                </c:pt>
                <c:pt idx="182">
                  <c:v>3.337501049041748</c:v>
                </c:pt>
                <c:pt idx="183">
                  <c:v>3.3583345413208008</c:v>
                </c:pt>
                <c:pt idx="184">
                  <c:v>3.3791675567626953</c:v>
                </c:pt>
                <c:pt idx="185">
                  <c:v>3.400001049041748</c:v>
                </c:pt>
                <c:pt idx="186">
                  <c:v>3.4208345413208008</c:v>
                </c:pt>
                <c:pt idx="187">
                  <c:v>3.4416675567626953</c:v>
                </c:pt>
                <c:pt idx="188">
                  <c:v>3.462501049041748</c:v>
                </c:pt>
                <c:pt idx="189">
                  <c:v>3.4833345413208008</c:v>
                </c:pt>
                <c:pt idx="190">
                  <c:v>3.5041675567626953</c:v>
                </c:pt>
                <c:pt idx="191">
                  <c:v>3.525001049041748</c:v>
                </c:pt>
                <c:pt idx="192">
                  <c:v>3.5458345413208008</c:v>
                </c:pt>
                <c:pt idx="193">
                  <c:v>3.5666675567626953</c:v>
                </c:pt>
                <c:pt idx="194">
                  <c:v>3.587501049041748</c:v>
                </c:pt>
                <c:pt idx="195">
                  <c:v>3.6083345413208008</c:v>
                </c:pt>
                <c:pt idx="196">
                  <c:v>3.6291675567626953</c:v>
                </c:pt>
                <c:pt idx="197">
                  <c:v>3.650001049041748</c:v>
                </c:pt>
                <c:pt idx="198">
                  <c:v>3.6708345413208008</c:v>
                </c:pt>
                <c:pt idx="199">
                  <c:v>3.6916675567626953</c:v>
                </c:pt>
                <c:pt idx="200">
                  <c:v>3.712501049041748</c:v>
                </c:pt>
                <c:pt idx="201">
                  <c:v>3.7333345413208008</c:v>
                </c:pt>
                <c:pt idx="202">
                  <c:v>3.7541675567626953</c:v>
                </c:pt>
                <c:pt idx="203">
                  <c:v>3.775001049041748</c:v>
                </c:pt>
                <c:pt idx="204">
                  <c:v>3.7958345413208008</c:v>
                </c:pt>
                <c:pt idx="205">
                  <c:v>3.8166675567626953</c:v>
                </c:pt>
                <c:pt idx="206">
                  <c:v>3.837501049041748</c:v>
                </c:pt>
                <c:pt idx="207">
                  <c:v>3.8583345413208008</c:v>
                </c:pt>
                <c:pt idx="208">
                  <c:v>3.8791675567626953</c:v>
                </c:pt>
                <c:pt idx="209">
                  <c:v>3.900001049041748</c:v>
                </c:pt>
                <c:pt idx="210">
                  <c:v>3.9208345413208008</c:v>
                </c:pt>
                <c:pt idx="211">
                  <c:v>3.9416675567626953</c:v>
                </c:pt>
                <c:pt idx="212">
                  <c:v>3.962501049041748</c:v>
                </c:pt>
                <c:pt idx="213">
                  <c:v>3.9833345413208008</c:v>
                </c:pt>
                <c:pt idx="214">
                  <c:v>4.0041675567626953</c:v>
                </c:pt>
                <c:pt idx="215">
                  <c:v>4.025001049041748</c:v>
                </c:pt>
                <c:pt idx="216">
                  <c:v>4.0458345413208008</c:v>
                </c:pt>
                <c:pt idx="217">
                  <c:v>4.0666675567626953</c:v>
                </c:pt>
                <c:pt idx="218">
                  <c:v>4.087501049041748</c:v>
                </c:pt>
                <c:pt idx="219">
                  <c:v>4.1083345413208008</c:v>
                </c:pt>
                <c:pt idx="220">
                  <c:v>4.1291675567626953</c:v>
                </c:pt>
                <c:pt idx="221">
                  <c:v>4.150001049041748</c:v>
                </c:pt>
                <c:pt idx="222">
                  <c:v>4.1708345413208008</c:v>
                </c:pt>
                <c:pt idx="223">
                  <c:v>4.1916675567626953</c:v>
                </c:pt>
                <c:pt idx="224">
                  <c:v>4.212501049041748</c:v>
                </c:pt>
                <c:pt idx="225">
                  <c:v>4.2333345413208008</c:v>
                </c:pt>
                <c:pt idx="226">
                  <c:v>4.2541675567626953</c:v>
                </c:pt>
                <c:pt idx="227">
                  <c:v>4.275001049041748</c:v>
                </c:pt>
                <c:pt idx="228">
                  <c:v>4.2958345413208008</c:v>
                </c:pt>
                <c:pt idx="229">
                  <c:v>4.3166675567626953</c:v>
                </c:pt>
                <c:pt idx="230">
                  <c:v>4.337501049041748</c:v>
                </c:pt>
                <c:pt idx="231">
                  <c:v>4.3583345413208008</c:v>
                </c:pt>
                <c:pt idx="232">
                  <c:v>4.3791675567626953</c:v>
                </c:pt>
                <c:pt idx="233">
                  <c:v>4.400001049041748</c:v>
                </c:pt>
                <c:pt idx="234">
                  <c:v>4.4208345413208008</c:v>
                </c:pt>
                <c:pt idx="235">
                  <c:v>4.4416675567626953</c:v>
                </c:pt>
                <c:pt idx="236">
                  <c:v>4.462501049041748</c:v>
                </c:pt>
                <c:pt idx="237">
                  <c:v>4.4833345413208008</c:v>
                </c:pt>
                <c:pt idx="238">
                  <c:v>4.5041675567626953</c:v>
                </c:pt>
                <c:pt idx="239">
                  <c:v>4.525001049041748</c:v>
                </c:pt>
                <c:pt idx="240">
                  <c:v>4.5458345413208008</c:v>
                </c:pt>
                <c:pt idx="241">
                  <c:v>4.5666675567626953</c:v>
                </c:pt>
                <c:pt idx="242">
                  <c:v>4.587501049041748</c:v>
                </c:pt>
                <c:pt idx="243">
                  <c:v>4.6083345413208008</c:v>
                </c:pt>
                <c:pt idx="244">
                  <c:v>4.6291675567626953</c:v>
                </c:pt>
                <c:pt idx="245">
                  <c:v>4.650001049041748</c:v>
                </c:pt>
                <c:pt idx="246">
                  <c:v>4.6708345413208008</c:v>
                </c:pt>
                <c:pt idx="247">
                  <c:v>4.6916675567626953</c:v>
                </c:pt>
                <c:pt idx="248">
                  <c:v>4.712501049041748</c:v>
                </c:pt>
                <c:pt idx="249">
                  <c:v>4.7333345413208008</c:v>
                </c:pt>
                <c:pt idx="250">
                  <c:v>4.7541675567626953</c:v>
                </c:pt>
                <c:pt idx="251">
                  <c:v>4.775001049041748</c:v>
                </c:pt>
                <c:pt idx="252">
                  <c:v>4.7958340644836426</c:v>
                </c:pt>
                <c:pt idx="253">
                  <c:v>4.8166675567626953</c:v>
                </c:pt>
                <c:pt idx="254">
                  <c:v>4.837501049041748</c:v>
                </c:pt>
                <c:pt idx="255">
                  <c:v>4.8583340644836426</c:v>
                </c:pt>
                <c:pt idx="256">
                  <c:v>4.8791675567626953</c:v>
                </c:pt>
                <c:pt idx="257">
                  <c:v>4.900001049041748</c:v>
                </c:pt>
                <c:pt idx="258">
                  <c:v>4.9208340644836426</c:v>
                </c:pt>
                <c:pt idx="259">
                  <c:v>4.9416675567626953</c:v>
                </c:pt>
                <c:pt idx="260">
                  <c:v>4.962501049041748</c:v>
                </c:pt>
                <c:pt idx="261">
                  <c:v>4.9833340644836426</c:v>
                </c:pt>
                <c:pt idx="262">
                  <c:v>5.0041675567626953</c:v>
                </c:pt>
                <c:pt idx="263">
                  <c:v>5.025001049041748</c:v>
                </c:pt>
                <c:pt idx="264">
                  <c:v>5.0458340644836426</c:v>
                </c:pt>
                <c:pt idx="265">
                  <c:v>5.0666675567626953</c:v>
                </c:pt>
                <c:pt idx="266">
                  <c:v>5.087501049041748</c:v>
                </c:pt>
                <c:pt idx="267">
                  <c:v>5.1083340644836426</c:v>
                </c:pt>
                <c:pt idx="268">
                  <c:v>5.1291675567626953</c:v>
                </c:pt>
                <c:pt idx="269">
                  <c:v>5.150001049041748</c:v>
                </c:pt>
                <c:pt idx="270">
                  <c:v>5.1708340644836426</c:v>
                </c:pt>
                <c:pt idx="271">
                  <c:v>5.1916675567626953</c:v>
                </c:pt>
                <c:pt idx="272">
                  <c:v>5.212501049041748</c:v>
                </c:pt>
                <c:pt idx="273">
                  <c:v>5.2333340644836426</c:v>
                </c:pt>
                <c:pt idx="274">
                  <c:v>5.2541675567626953</c:v>
                </c:pt>
                <c:pt idx="275">
                  <c:v>5.275001049041748</c:v>
                </c:pt>
                <c:pt idx="276">
                  <c:v>5.2958340644836426</c:v>
                </c:pt>
                <c:pt idx="277">
                  <c:v>5.3166675567626953</c:v>
                </c:pt>
                <c:pt idx="278">
                  <c:v>5.337501049041748</c:v>
                </c:pt>
                <c:pt idx="279">
                  <c:v>5.3583340644836426</c:v>
                </c:pt>
                <c:pt idx="280">
                  <c:v>5.3791675567626953</c:v>
                </c:pt>
                <c:pt idx="281">
                  <c:v>5.400001049041748</c:v>
                </c:pt>
                <c:pt idx="282">
                  <c:v>5.4208340644836426</c:v>
                </c:pt>
                <c:pt idx="283">
                  <c:v>5.4416675567626953</c:v>
                </c:pt>
                <c:pt idx="284">
                  <c:v>5.462501049041748</c:v>
                </c:pt>
                <c:pt idx="285">
                  <c:v>5.4833340644836426</c:v>
                </c:pt>
                <c:pt idx="286">
                  <c:v>5.5041675567626953</c:v>
                </c:pt>
                <c:pt idx="287">
                  <c:v>5.5250005722045898</c:v>
                </c:pt>
                <c:pt idx="288">
                  <c:v>5.5458340644836426</c:v>
                </c:pt>
                <c:pt idx="289">
                  <c:v>5.5666675567626953</c:v>
                </c:pt>
                <c:pt idx="290">
                  <c:v>5.5875005722045898</c:v>
                </c:pt>
                <c:pt idx="291">
                  <c:v>5.6083340644836426</c:v>
                </c:pt>
                <c:pt idx="292">
                  <c:v>5.6291675567626953</c:v>
                </c:pt>
                <c:pt idx="293">
                  <c:v>5.6500005722045898</c:v>
                </c:pt>
                <c:pt idx="294">
                  <c:v>5.6708340644836426</c:v>
                </c:pt>
                <c:pt idx="295">
                  <c:v>5.6916675567626953</c:v>
                </c:pt>
                <c:pt idx="296">
                  <c:v>5.7125005722045898</c:v>
                </c:pt>
                <c:pt idx="297">
                  <c:v>5.7333340644836426</c:v>
                </c:pt>
                <c:pt idx="298">
                  <c:v>5.7541675567626953</c:v>
                </c:pt>
                <c:pt idx="299">
                  <c:v>5.7750005722045898</c:v>
                </c:pt>
                <c:pt idx="300">
                  <c:v>5.7958340644836426</c:v>
                </c:pt>
                <c:pt idx="301">
                  <c:v>5.8166675567626953</c:v>
                </c:pt>
                <c:pt idx="302">
                  <c:v>5.8375005722045898</c:v>
                </c:pt>
                <c:pt idx="303">
                  <c:v>5.8583340644836426</c:v>
                </c:pt>
                <c:pt idx="304">
                  <c:v>5.8791675567626953</c:v>
                </c:pt>
                <c:pt idx="305">
                  <c:v>5.9000005722045898</c:v>
                </c:pt>
                <c:pt idx="306">
                  <c:v>5.9208340644836426</c:v>
                </c:pt>
                <c:pt idx="307">
                  <c:v>5.9416675567626953</c:v>
                </c:pt>
                <c:pt idx="308">
                  <c:v>5.9625005722045898</c:v>
                </c:pt>
                <c:pt idx="309">
                  <c:v>5.9833340644836426</c:v>
                </c:pt>
                <c:pt idx="310">
                  <c:v>6.0041675567626953</c:v>
                </c:pt>
                <c:pt idx="311">
                  <c:v>6.0250005722045898</c:v>
                </c:pt>
                <c:pt idx="312">
                  <c:v>6.0458340644836426</c:v>
                </c:pt>
                <c:pt idx="313">
                  <c:v>6.0666675567626953</c:v>
                </c:pt>
                <c:pt idx="314">
                  <c:v>6.0875005722045898</c:v>
                </c:pt>
                <c:pt idx="315">
                  <c:v>6.1083340644836426</c:v>
                </c:pt>
                <c:pt idx="316">
                  <c:v>6.1291675567626953</c:v>
                </c:pt>
                <c:pt idx="317">
                  <c:v>6.1500005722045898</c:v>
                </c:pt>
                <c:pt idx="318">
                  <c:v>6.1708340644836426</c:v>
                </c:pt>
                <c:pt idx="319">
                  <c:v>6.1916675567626953</c:v>
                </c:pt>
                <c:pt idx="320">
                  <c:v>6.2125005722045898</c:v>
                </c:pt>
                <c:pt idx="321">
                  <c:v>6.2333340644836426</c:v>
                </c:pt>
                <c:pt idx="322">
                  <c:v>6.2541675567626953</c:v>
                </c:pt>
                <c:pt idx="323">
                  <c:v>6.2750005722045898</c:v>
                </c:pt>
                <c:pt idx="324">
                  <c:v>6.2958340644836426</c:v>
                </c:pt>
                <c:pt idx="325">
                  <c:v>6.3166675567626953</c:v>
                </c:pt>
                <c:pt idx="326">
                  <c:v>6.3375005722045898</c:v>
                </c:pt>
                <c:pt idx="327">
                  <c:v>6.3583340644836426</c:v>
                </c:pt>
                <c:pt idx="328">
                  <c:v>6.3791675567626953</c:v>
                </c:pt>
                <c:pt idx="329">
                  <c:v>6.4000005722045898</c:v>
                </c:pt>
                <c:pt idx="330">
                  <c:v>6.4208340644836426</c:v>
                </c:pt>
                <c:pt idx="331">
                  <c:v>6.4416675567626953</c:v>
                </c:pt>
                <c:pt idx="332">
                  <c:v>6.4625005722045898</c:v>
                </c:pt>
                <c:pt idx="333">
                  <c:v>6.4833340644836426</c:v>
                </c:pt>
                <c:pt idx="334">
                  <c:v>6.5041675567626953</c:v>
                </c:pt>
                <c:pt idx="335">
                  <c:v>6.5250005722045898</c:v>
                </c:pt>
                <c:pt idx="336">
                  <c:v>6.5458340644836426</c:v>
                </c:pt>
                <c:pt idx="337">
                  <c:v>6.5666675567626953</c:v>
                </c:pt>
                <c:pt idx="338">
                  <c:v>6.5875005722045898</c:v>
                </c:pt>
                <c:pt idx="339">
                  <c:v>6.6083340644836426</c:v>
                </c:pt>
                <c:pt idx="340">
                  <c:v>6.6291675567626953</c:v>
                </c:pt>
                <c:pt idx="341">
                  <c:v>6.6500005722045898</c:v>
                </c:pt>
                <c:pt idx="342">
                  <c:v>6.6708340644836426</c:v>
                </c:pt>
                <c:pt idx="343">
                  <c:v>6.6916675567626953</c:v>
                </c:pt>
                <c:pt idx="344">
                  <c:v>6.7125005722045898</c:v>
                </c:pt>
                <c:pt idx="345">
                  <c:v>6.7333340644836426</c:v>
                </c:pt>
                <c:pt idx="346">
                  <c:v>6.7541675567626953</c:v>
                </c:pt>
                <c:pt idx="347">
                  <c:v>6.7750005722045898</c:v>
                </c:pt>
                <c:pt idx="348">
                  <c:v>6.7958340644836426</c:v>
                </c:pt>
                <c:pt idx="349">
                  <c:v>6.8166675567626953</c:v>
                </c:pt>
                <c:pt idx="350">
                  <c:v>6.8375005722045898</c:v>
                </c:pt>
                <c:pt idx="351">
                  <c:v>6.8583340644836426</c:v>
                </c:pt>
                <c:pt idx="352">
                  <c:v>6.8791675567626953</c:v>
                </c:pt>
                <c:pt idx="353">
                  <c:v>6.9000005722045898</c:v>
                </c:pt>
                <c:pt idx="354">
                  <c:v>6.9208340644836426</c:v>
                </c:pt>
                <c:pt idx="355">
                  <c:v>6.9416675567626953</c:v>
                </c:pt>
                <c:pt idx="356">
                  <c:v>6.9625005722045898</c:v>
                </c:pt>
                <c:pt idx="357">
                  <c:v>6.9833340644836426</c:v>
                </c:pt>
                <c:pt idx="358">
                  <c:v>7.0041675567626953</c:v>
                </c:pt>
                <c:pt idx="359">
                  <c:v>7.0250005722045898</c:v>
                </c:pt>
                <c:pt idx="360">
                  <c:v>7.0458340644836426</c:v>
                </c:pt>
                <c:pt idx="361">
                  <c:v>7.0666675567626953</c:v>
                </c:pt>
                <c:pt idx="362">
                  <c:v>7.0875005722045898</c:v>
                </c:pt>
                <c:pt idx="363">
                  <c:v>7.1083340644836426</c:v>
                </c:pt>
                <c:pt idx="364">
                  <c:v>7.1291675567626953</c:v>
                </c:pt>
                <c:pt idx="365">
                  <c:v>7.1500005722045898</c:v>
                </c:pt>
                <c:pt idx="366">
                  <c:v>7.1708340644836426</c:v>
                </c:pt>
                <c:pt idx="367">
                  <c:v>7.1916675567626953</c:v>
                </c:pt>
                <c:pt idx="368">
                  <c:v>7.2125005722045898</c:v>
                </c:pt>
                <c:pt idx="369">
                  <c:v>7.2333340644836426</c:v>
                </c:pt>
                <c:pt idx="370">
                  <c:v>7.2541675567626953</c:v>
                </c:pt>
                <c:pt idx="371">
                  <c:v>7.2750005722045898</c:v>
                </c:pt>
                <c:pt idx="372">
                  <c:v>7.2958340644836426</c:v>
                </c:pt>
                <c:pt idx="373">
                  <c:v>7.3166675567626953</c:v>
                </c:pt>
                <c:pt idx="374">
                  <c:v>7.3375005722045898</c:v>
                </c:pt>
                <c:pt idx="375">
                  <c:v>7.3583340644836426</c:v>
                </c:pt>
                <c:pt idx="376">
                  <c:v>7.3791675567626953</c:v>
                </c:pt>
                <c:pt idx="377">
                  <c:v>7.4000005722045898</c:v>
                </c:pt>
                <c:pt idx="378">
                  <c:v>7.4208340644836426</c:v>
                </c:pt>
                <c:pt idx="379">
                  <c:v>7.4416675567626953</c:v>
                </c:pt>
                <c:pt idx="380">
                  <c:v>7.4625005722045898</c:v>
                </c:pt>
                <c:pt idx="381">
                  <c:v>7.4833340644836426</c:v>
                </c:pt>
                <c:pt idx="382">
                  <c:v>7.5041675567626953</c:v>
                </c:pt>
                <c:pt idx="383">
                  <c:v>7.5250005722045898</c:v>
                </c:pt>
                <c:pt idx="384">
                  <c:v>7.5458340644836426</c:v>
                </c:pt>
                <c:pt idx="385">
                  <c:v>7.5666675567626953</c:v>
                </c:pt>
                <c:pt idx="386">
                  <c:v>7.5875005722045898</c:v>
                </c:pt>
                <c:pt idx="387">
                  <c:v>7.6083340644836426</c:v>
                </c:pt>
                <c:pt idx="388">
                  <c:v>7.6291675567626953</c:v>
                </c:pt>
                <c:pt idx="389">
                  <c:v>7.6500005722045898</c:v>
                </c:pt>
                <c:pt idx="390">
                  <c:v>7.6708340644836426</c:v>
                </c:pt>
                <c:pt idx="391">
                  <c:v>7.6916675567626953</c:v>
                </c:pt>
                <c:pt idx="392">
                  <c:v>7.7125005722045898</c:v>
                </c:pt>
                <c:pt idx="393">
                  <c:v>7.7333340644836426</c:v>
                </c:pt>
                <c:pt idx="394">
                  <c:v>7.7541675567626953</c:v>
                </c:pt>
                <c:pt idx="395">
                  <c:v>7.7750005722045898</c:v>
                </c:pt>
                <c:pt idx="396">
                  <c:v>7.7958340644836426</c:v>
                </c:pt>
                <c:pt idx="397">
                  <c:v>7.8166675567626953</c:v>
                </c:pt>
                <c:pt idx="398">
                  <c:v>7.8375005722045898</c:v>
                </c:pt>
                <c:pt idx="399">
                  <c:v>7.8583340644836426</c:v>
                </c:pt>
                <c:pt idx="400">
                  <c:v>7.8791675567626953</c:v>
                </c:pt>
                <c:pt idx="401">
                  <c:v>7.9000005722045898</c:v>
                </c:pt>
                <c:pt idx="402">
                  <c:v>7.9208340644836426</c:v>
                </c:pt>
                <c:pt idx="403">
                  <c:v>7.9416675567626953</c:v>
                </c:pt>
                <c:pt idx="404">
                  <c:v>7.9625005722045898</c:v>
                </c:pt>
                <c:pt idx="405">
                  <c:v>7.9833340644836426</c:v>
                </c:pt>
                <c:pt idx="406">
                  <c:v>8.0041675567626953</c:v>
                </c:pt>
                <c:pt idx="407">
                  <c:v>8.0250005722045898</c:v>
                </c:pt>
                <c:pt idx="408">
                  <c:v>8.0458345413208008</c:v>
                </c:pt>
                <c:pt idx="409">
                  <c:v>8.0666675567626953</c:v>
                </c:pt>
                <c:pt idx="410">
                  <c:v>8.0875005722045898</c:v>
                </c:pt>
                <c:pt idx="411">
                  <c:v>8.1083345413208008</c:v>
                </c:pt>
                <c:pt idx="412">
                  <c:v>8.1291675567626953</c:v>
                </c:pt>
                <c:pt idx="413">
                  <c:v>8.1500005722045898</c:v>
                </c:pt>
                <c:pt idx="414">
                  <c:v>8.1708345413208008</c:v>
                </c:pt>
                <c:pt idx="415">
                  <c:v>8.1916675567626953</c:v>
                </c:pt>
                <c:pt idx="416">
                  <c:v>8.2125005722045898</c:v>
                </c:pt>
                <c:pt idx="417">
                  <c:v>8.2333345413208008</c:v>
                </c:pt>
                <c:pt idx="418">
                  <c:v>8.2541675567626953</c:v>
                </c:pt>
                <c:pt idx="419">
                  <c:v>8.2750005722045898</c:v>
                </c:pt>
                <c:pt idx="420">
                  <c:v>8.2958345413208008</c:v>
                </c:pt>
                <c:pt idx="421">
                  <c:v>8.3166675567626953</c:v>
                </c:pt>
                <c:pt idx="422">
                  <c:v>8.3375005722045898</c:v>
                </c:pt>
                <c:pt idx="423">
                  <c:v>8.3583345413208008</c:v>
                </c:pt>
                <c:pt idx="424">
                  <c:v>8.3791675567626953</c:v>
                </c:pt>
                <c:pt idx="425">
                  <c:v>8.4000005722045898</c:v>
                </c:pt>
                <c:pt idx="426">
                  <c:v>8.4208345413208008</c:v>
                </c:pt>
                <c:pt idx="427">
                  <c:v>8.4416675567626953</c:v>
                </c:pt>
                <c:pt idx="428">
                  <c:v>8.4625005722045898</c:v>
                </c:pt>
                <c:pt idx="429">
                  <c:v>8.4833345413208008</c:v>
                </c:pt>
                <c:pt idx="430">
                  <c:v>8.5041675567626953</c:v>
                </c:pt>
                <c:pt idx="431">
                  <c:v>8.5250005722045898</c:v>
                </c:pt>
                <c:pt idx="432">
                  <c:v>8.5458345413208008</c:v>
                </c:pt>
                <c:pt idx="433">
                  <c:v>8.5666675567626953</c:v>
                </c:pt>
                <c:pt idx="434">
                  <c:v>8.5875005722045898</c:v>
                </c:pt>
                <c:pt idx="435">
                  <c:v>8.6083345413208008</c:v>
                </c:pt>
                <c:pt idx="436">
                  <c:v>8.6291675567626953</c:v>
                </c:pt>
                <c:pt idx="437">
                  <c:v>8.6500005722045898</c:v>
                </c:pt>
                <c:pt idx="438">
                  <c:v>8.6708345413208008</c:v>
                </c:pt>
                <c:pt idx="439">
                  <c:v>8.6916675567626953</c:v>
                </c:pt>
                <c:pt idx="440">
                  <c:v>8.7125005722045898</c:v>
                </c:pt>
                <c:pt idx="441">
                  <c:v>8.7333345413208008</c:v>
                </c:pt>
                <c:pt idx="442">
                  <c:v>8.7541675567626953</c:v>
                </c:pt>
                <c:pt idx="443">
                  <c:v>8.7750005722045898</c:v>
                </c:pt>
                <c:pt idx="444">
                  <c:v>8.7958345413208008</c:v>
                </c:pt>
                <c:pt idx="445">
                  <c:v>8.8166675567626953</c:v>
                </c:pt>
                <c:pt idx="446">
                  <c:v>8.8375005722045898</c:v>
                </c:pt>
                <c:pt idx="447">
                  <c:v>8.8583345413208008</c:v>
                </c:pt>
                <c:pt idx="448">
                  <c:v>8.8791675567626953</c:v>
                </c:pt>
                <c:pt idx="449">
                  <c:v>8.9000005722045898</c:v>
                </c:pt>
                <c:pt idx="450">
                  <c:v>8.9208345413208008</c:v>
                </c:pt>
                <c:pt idx="451">
                  <c:v>8.9416675567626953</c:v>
                </c:pt>
                <c:pt idx="452">
                  <c:v>8.9625005722045898</c:v>
                </c:pt>
                <c:pt idx="453">
                  <c:v>8.9833345413208008</c:v>
                </c:pt>
                <c:pt idx="454">
                  <c:v>9.0041675567626953</c:v>
                </c:pt>
                <c:pt idx="455">
                  <c:v>9.0250005722045898</c:v>
                </c:pt>
                <c:pt idx="456">
                  <c:v>9.0458345413208008</c:v>
                </c:pt>
                <c:pt idx="457">
                  <c:v>9.0666675567626953</c:v>
                </c:pt>
                <c:pt idx="458">
                  <c:v>9.0875005722045898</c:v>
                </c:pt>
                <c:pt idx="459">
                  <c:v>9.1083345413208008</c:v>
                </c:pt>
                <c:pt idx="460">
                  <c:v>9.1291675567626953</c:v>
                </c:pt>
                <c:pt idx="461">
                  <c:v>9.1500005722045898</c:v>
                </c:pt>
                <c:pt idx="462">
                  <c:v>9.1708345413208008</c:v>
                </c:pt>
                <c:pt idx="463">
                  <c:v>9.1916675567626953</c:v>
                </c:pt>
                <c:pt idx="464">
                  <c:v>9.2125005722045898</c:v>
                </c:pt>
                <c:pt idx="465">
                  <c:v>9.2333345413208008</c:v>
                </c:pt>
                <c:pt idx="466">
                  <c:v>9.2541675567626953</c:v>
                </c:pt>
                <c:pt idx="467">
                  <c:v>9.2750005722045898</c:v>
                </c:pt>
                <c:pt idx="468">
                  <c:v>9.2958345413208008</c:v>
                </c:pt>
                <c:pt idx="469">
                  <c:v>9.3166675567626953</c:v>
                </c:pt>
                <c:pt idx="470">
                  <c:v>9.3375005722045898</c:v>
                </c:pt>
                <c:pt idx="471">
                  <c:v>9.3583345413208008</c:v>
                </c:pt>
                <c:pt idx="472">
                  <c:v>9.3791675567626953</c:v>
                </c:pt>
                <c:pt idx="473">
                  <c:v>9.4000005722045898</c:v>
                </c:pt>
                <c:pt idx="474">
                  <c:v>9.4208345413208008</c:v>
                </c:pt>
                <c:pt idx="475">
                  <c:v>9.4416675567626953</c:v>
                </c:pt>
                <c:pt idx="476">
                  <c:v>9.4625005722045898</c:v>
                </c:pt>
                <c:pt idx="477">
                  <c:v>9.4833345413208008</c:v>
                </c:pt>
                <c:pt idx="478">
                  <c:v>9.5041675567626953</c:v>
                </c:pt>
                <c:pt idx="479">
                  <c:v>9.5250005722045898</c:v>
                </c:pt>
                <c:pt idx="480">
                  <c:v>9.5458345413208008</c:v>
                </c:pt>
                <c:pt idx="481">
                  <c:v>9.5666675567626953</c:v>
                </c:pt>
                <c:pt idx="482">
                  <c:v>9.5875005722045898</c:v>
                </c:pt>
                <c:pt idx="483">
                  <c:v>9.6083345413208008</c:v>
                </c:pt>
                <c:pt idx="484">
                  <c:v>9.6291675567626953</c:v>
                </c:pt>
                <c:pt idx="485">
                  <c:v>9.6500005722045898</c:v>
                </c:pt>
                <c:pt idx="486">
                  <c:v>9.6708345413208008</c:v>
                </c:pt>
                <c:pt idx="487">
                  <c:v>9.6916675567626953</c:v>
                </c:pt>
                <c:pt idx="488">
                  <c:v>9.7125005722045898</c:v>
                </c:pt>
                <c:pt idx="489">
                  <c:v>9.7333345413208008</c:v>
                </c:pt>
                <c:pt idx="490">
                  <c:v>9.7541675567626953</c:v>
                </c:pt>
                <c:pt idx="491">
                  <c:v>9.7750005722045898</c:v>
                </c:pt>
                <c:pt idx="492">
                  <c:v>9.7958345413208008</c:v>
                </c:pt>
                <c:pt idx="493">
                  <c:v>9.8166675567626953</c:v>
                </c:pt>
                <c:pt idx="494">
                  <c:v>9.8375005722045898</c:v>
                </c:pt>
                <c:pt idx="495">
                  <c:v>9.8583345413208008</c:v>
                </c:pt>
                <c:pt idx="496">
                  <c:v>9.8791675567626953</c:v>
                </c:pt>
                <c:pt idx="497">
                  <c:v>9.9000005722045898</c:v>
                </c:pt>
                <c:pt idx="498">
                  <c:v>9.9208345413208008</c:v>
                </c:pt>
                <c:pt idx="499">
                  <c:v>9.9416675567626953</c:v>
                </c:pt>
                <c:pt idx="500">
                  <c:v>9.9625005722045898</c:v>
                </c:pt>
                <c:pt idx="501">
                  <c:v>9.9833345413208008</c:v>
                </c:pt>
                <c:pt idx="502">
                  <c:v>10.004167556762695</c:v>
                </c:pt>
                <c:pt idx="503">
                  <c:v>10.02500057220459</c:v>
                </c:pt>
                <c:pt idx="504">
                  <c:v>10.045834541320801</c:v>
                </c:pt>
                <c:pt idx="505">
                  <c:v>10.066667556762695</c:v>
                </c:pt>
                <c:pt idx="506">
                  <c:v>10.08750057220459</c:v>
                </c:pt>
                <c:pt idx="507">
                  <c:v>10.108334541320801</c:v>
                </c:pt>
                <c:pt idx="508">
                  <c:v>10.129167556762695</c:v>
                </c:pt>
                <c:pt idx="509">
                  <c:v>10.15000057220459</c:v>
                </c:pt>
                <c:pt idx="510">
                  <c:v>10.170834541320801</c:v>
                </c:pt>
                <c:pt idx="511">
                  <c:v>10.191667556762695</c:v>
                </c:pt>
                <c:pt idx="512">
                  <c:v>10.21250057220459</c:v>
                </c:pt>
                <c:pt idx="513">
                  <c:v>10.233334541320801</c:v>
                </c:pt>
                <c:pt idx="514">
                  <c:v>10.254167556762695</c:v>
                </c:pt>
                <c:pt idx="515">
                  <c:v>10.27500057220459</c:v>
                </c:pt>
                <c:pt idx="516">
                  <c:v>10.295834541320801</c:v>
                </c:pt>
                <c:pt idx="517">
                  <c:v>10.316667556762695</c:v>
                </c:pt>
                <c:pt idx="518">
                  <c:v>10.33750057220459</c:v>
                </c:pt>
                <c:pt idx="519">
                  <c:v>10.358334541320801</c:v>
                </c:pt>
                <c:pt idx="520">
                  <c:v>10.379167556762695</c:v>
                </c:pt>
                <c:pt idx="521">
                  <c:v>10.40000057220459</c:v>
                </c:pt>
                <c:pt idx="522">
                  <c:v>10.420834541320801</c:v>
                </c:pt>
                <c:pt idx="523">
                  <c:v>10.441667556762695</c:v>
                </c:pt>
                <c:pt idx="524">
                  <c:v>10.46250057220459</c:v>
                </c:pt>
                <c:pt idx="525">
                  <c:v>10.483334541320801</c:v>
                </c:pt>
                <c:pt idx="526">
                  <c:v>10.504167556762695</c:v>
                </c:pt>
                <c:pt idx="527">
                  <c:v>10.52500057220459</c:v>
                </c:pt>
                <c:pt idx="528">
                  <c:v>10.545834541320801</c:v>
                </c:pt>
                <c:pt idx="529">
                  <c:v>10.566667556762695</c:v>
                </c:pt>
                <c:pt idx="530">
                  <c:v>10.58750057220459</c:v>
                </c:pt>
                <c:pt idx="531">
                  <c:v>10.608334541320801</c:v>
                </c:pt>
                <c:pt idx="532">
                  <c:v>10.629167556762695</c:v>
                </c:pt>
                <c:pt idx="533">
                  <c:v>10.65000057220459</c:v>
                </c:pt>
                <c:pt idx="534">
                  <c:v>10.670834541320801</c:v>
                </c:pt>
                <c:pt idx="535">
                  <c:v>10.691667556762695</c:v>
                </c:pt>
                <c:pt idx="536">
                  <c:v>10.71250057220459</c:v>
                </c:pt>
                <c:pt idx="537">
                  <c:v>10.733334541320801</c:v>
                </c:pt>
                <c:pt idx="538">
                  <c:v>10.754167556762695</c:v>
                </c:pt>
                <c:pt idx="539">
                  <c:v>10.77500057220459</c:v>
                </c:pt>
                <c:pt idx="540">
                  <c:v>10.795834541320801</c:v>
                </c:pt>
                <c:pt idx="541">
                  <c:v>10.816667556762695</c:v>
                </c:pt>
                <c:pt idx="542">
                  <c:v>10.83750057220459</c:v>
                </c:pt>
                <c:pt idx="543">
                  <c:v>10.858334541320801</c:v>
                </c:pt>
                <c:pt idx="544">
                  <c:v>10.879167556762695</c:v>
                </c:pt>
                <c:pt idx="545">
                  <c:v>10.90000057220459</c:v>
                </c:pt>
                <c:pt idx="546">
                  <c:v>10.920834541320801</c:v>
                </c:pt>
                <c:pt idx="547">
                  <c:v>10.941667556762695</c:v>
                </c:pt>
                <c:pt idx="548">
                  <c:v>10.96250057220459</c:v>
                </c:pt>
                <c:pt idx="549">
                  <c:v>10.983334541320801</c:v>
                </c:pt>
                <c:pt idx="550">
                  <c:v>11.004167556762695</c:v>
                </c:pt>
                <c:pt idx="551">
                  <c:v>11.02500057220459</c:v>
                </c:pt>
                <c:pt idx="552">
                  <c:v>11.045834541320801</c:v>
                </c:pt>
                <c:pt idx="553">
                  <c:v>11.066667556762695</c:v>
                </c:pt>
                <c:pt idx="554">
                  <c:v>11.08750057220459</c:v>
                </c:pt>
                <c:pt idx="555">
                  <c:v>11.108334541320801</c:v>
                </c:pt>
                <c:pt idx="556">
                  <c:v>11.129167556762695</c:v>
                </c:pt>
                <c:pt idx="557">
                  <c:v>11.15000057220459</c:v>
                </c:pt>
                <c:pt idx="558">
                  <c:v>11.170834541320801</c:v>
                </c:pt>
                <c:pt idx="559">
                  <c:v>11.191667556762695</c:v>
                </c:pt>
                <c:pt idx="560">
                  <c:v>11.21250057220459</c:v>
                </c:pt>
                <c:pt idx="561">
                  <c:v>11.233334541320801</c:v>
                </c:pt>
                <c:pt idx="562">
                  <c:v>11.254167556762695</c:v>
                </c:pt>
                <c:pt idx="563">
                  <c:v>11.27500057220459</c:v>
                </c:pt>
                <c:pt idx="564">
                  <c:v>11.295834541320801</c:v>
                </c:pt>
                <c:pt idx="565">
                  <c:v>11.316667556762695</c:v>
                </c:pt>
                <c:pt idx="566">
                  <c:v>11.33750057220459</c:v>
                </c:pt>
                <c:pt idx="567">
                  <c:v>11.358334541320801</c:v>
                </c:pt>
                <c:pt idx="568">
                  <c:v>11.379167556762695</c:v>
                </c:pt>
                <c:pt idx="569">
                  <c:v>11.40000057220459</c:v>
                </c:pt>
                <c:pt idx="570">
                  <c:v>11.420834541320801</c:v>
                </c:pt>
                <c:pt idx="571">
                  <c:v>11.441667556762695</c:v>
                </c:pt>
                <c:pt idx="572">
                  <c:v>11.46250057220459</c:v>
                </c:pt>
                <c:pt idx="573">
                  <c:v>11.483334541320801</c:v>
                </c:pt>
                <c:pt idx="574">
                  <c:v>11.504167556762695</c:v>
                </c:pt>
                <c:pt idx="575">
                  <c:v>11.52500057220459</c:v>
                </c:pt>
                <c:pt idx="576">
                  <c:v>11.545834541320801</c:v>
                </c:pt>
                <c:pt idx="577">
                  <c:v>11.566667556762695</c:v>
                </c:pt>
                <c:pt idx="578">
                  <c:v>11.58750057220459</c:v>
                </c:pt>
                <c:pt idx="579">
                  <c:v>11.608334541320801</c:v>
                </c:pt>
                <c:pt idx="580">
                  <c:v>11.629167556762695</c:v>
                </c:pt>
                <c:pt idx="581">
                  <c:v>11.65000057220459</c:v>
                </c:pt>
                <c:pt idx="582">
                  <c:v>11.670834541320801</c:v>
                </c:pt>
                <c:pt idx="583">
                  <c:v>11.691667556762695</c:v>
                </c:pt>
                <c:pt idx="584">
                  <c:v>11.71250057220459</c:v>
                </c:pt>
                <c:pt idx="585">
                  <c:v>11.733334541320801</c:v>
                </c:pt>
                <c:pt idx="586">
                  <c:v>11.754167556762695</c:v>
                </c:pt>
                <c:pt idx="587">
                  <c:v>11.77500057220459</c:v>
                </c:pt>
                <c:pt idx="588">
                  <c:v>11.795834541320801</c:v>
                </c:pt>
                <c:pt idx="589">
                  <c:v>11.816667556762695</c:v>
                </c:pt>
                <c:pt idx="590">
                  <c:v>11.83750057220459</c:v>
                </c:pt>
                <c:pt idx="591">
                  <c:v>11.858334541320801</c:v>
                </c:pt>
                <c:pt idx="592">
                  <c:v>11.879167556762695</c:v>
                </c:pt>
                <c:pt idx="593">
                  <c:v>11.90000057220459</c:v>
                </c:pt>
                <c:pt idx="594">
                  <c:v>11.920834541320801</c:v>
                </c:pt>
                <c:pt idx="595">
                  <c:v>11.941667556762695</c:v>
                </c:pt>
                <c:pt idx="596">
                  <c:v>11.96250057220459</c:v>
                </c:pt>
                <c:pt idx="597">
                  <c:v>11.983334541320801</c:v>
                </c:pt>
                <c:pt idx="598">
                  <c:v>12.004167556762695</c:v>
                </c:pt>
                <c:pt idx="599">
                  <c:v>12.02500057220459</c:v>
                </c:pt>
                <c:pt idx="600">
                  <c:v>12.045834541320801</c:v>
                </c:pt>
                <c:pt idx="601">
                  <c:v>12.066667556762695</c:v>
                </c:pt>
                <c:pt idx="602">
                  <c:v>12.08750057220459</c:v>
                </c:pt>
                <c:pt idx="603">
                  <c:v>12.108334541320801</c:v>
                </c:pt>
                <c:pt idx="604">
                  <c:v>12.129167556762695</c:v>
                </c:pt>
                <c:pt idx="605">
                  <c:v>12.15000057220459</c:v>
                </c:pt>
                <c:pt idx="606">
                  <c:v>12.170834541320801</c:v>
                </c:pt>
                <c:pt idx="607">
                  <c:v>12.191667556762695</c:v>
                </c:pt>
                <c:pt idx="608">
                  <c:v>12.21250057220459</c:v>
                </c:pt>
                <c:pt idx="609">
                  <c:v>12.233334541320801</c:v>
                </c:pt>
                <c:pt idx="610">
                  <c:v>12.254167556762695</c:v>
                </c:pt>
                <c:pt idx="611">
                  <c:v>12.27500057220459</c:v>
                </c:pt>
                <c:pt idx="612">
                  <c:v>12.295834541320801</c:v>
                </c:pt>
                <c:pt idx="613">
                  <c:v>12.316667556762695</c:v>
                </c:pt>
                <c:pt idx="614">
                  <c:v>12.33750057220459</c:v>
                </c:pt>
                <c:pt idx="615">
                  <c:v>12.358334541320801</c:v>
                </c:pt>
                <c:pt idx="616">
                  <c:v>12.379167556762695</c:v>
                </c:pt>
                <c:pt idx="617">
                  <c:v>12.40000057220459</c:v>
                </c:pt>
                <c:pt idx="618">
                  <c:v>12.420834541320801</c:v>
                </c:pt>
                <c:pt idx="619">
                  <c:v>12.441667556762695</c:v>
                </c:pt>
                <c:pt idx="620">
                  <c:v>12.46250057220459</c:v>
                </c:pt>
                <c:pt idx="621">
                  <c:v>12.483334541320801</c:v>
                </c:pt>
                <c:pt idx="622">
                  <c:v>12.504167556762695</c:v>
                </c:pt>
                <c:pt idx="623">
                  <c:v>12.52500057220459</c:v>
                </c:pt>
                <c:pt idx="624">
                  <c:v>12.545834541320801</c:v>
                </c:pt>
                <c:pt idx="625">
                  <c:v>12.566667556762695</c:v>
                </c:pt>
                <c:pt idx="626">
                  <c:v>12.58750057220459</c:v>
                </c:pt>
                <c:pt idx="627">
                  <c:v>12.608334541320801</c:v>
                </c:pt>
                <c:pt idx="628">
                  <c:v>12.629167556762695</c:v>
                </c:pt>
                <c:pt idx="629">
                  <c:v>12.65000057220459</c:v>
                </c:pt>
                <c:pt idx="630">
                  <c:v>12.670834541320801</c:v>
                </c:pt>
                <c:pt idx="631">
                  <c:v>12.691667556762695</c:v>
                </c:pt>
                <c:pt idx="632">
                  <c:v>12.71250057220459</c:v>
                </c:pt>
                <c:pt idx="633">
                  <c:v>12.733334541320801</c:v>
                </c:pt>
                <c:pt idx="634">
                  <c:v>12.754167556762695</c:v>
                </c:pt>
                <c:pt idx="635">
                  <c:v>12.77500057220459</c:v>
                </c:pt>
                <c:pt idx="636">
                  <c:v>12.795834541320801</c:v>
                </c:pt>
                <c:pt idx="637">
                  <c:v>12.816667556762695</c:v>
                </c:pt>
                <c:pt idx="638">
                  <c:v>12.83750057220459</c:v>
                </c:pt>
                <c:pt idx="639">
                  <c:v>12.858334541320801</c:v>
                </c:pt>
                <c:pt idx="640">
                  <c:v>12.879167556762695</c:v>
                </c:pt>
                <c:pt idx="641">
                  <c:v>12.90000057220459</c:v>
                </c:pt>
                <c:pt idx="642">
                  <c:v>12.920834541320801</c:v>
                </c:pt>
                <c:pt idx="643">
                  <c:v>12.941667556762695</c:v>
                </c:pt>
                <c:pt idx="644">
                  <c:v>12.96250057220459</c:v>
                </c:pt>
                <c:pt idx="645">
                  <c:v>12.983334541320801</c:v>
                </c:pt>
                <c:pt idx="646">
                  <c:v>13.004167556762695</c:v>
                </c:pt>
                <c:pt idx="647">
                  <c:v>13.02500057220459</c:v>
                </c:pt>
                <c:pt idx="648">
                  <c:v>13.045834541320801</c:v>
                </c:pt>
                <c:pt idx="649">
                  <c:v>13.066667556762695</c:v>
                </c:pt>
                <c:pt idx="650">
                  <c:v>13.08750057220459</c:v>
                </c:pt>
                <c:pt idx="651">
                  <c:v>13.108334541320801</c:v>
                </c:pt>
                <c:pt idx="652">
                  <c:v>13.129167556762695</c:v>
                </c:pt>
                <c:pt idx="653">
                  <c:v>13.15000057220459</c:v>
                </c:pt>
                <c:pt idx="654">
                  <c:v>13.170834541320801</c:v>
                </c:pt>
                <c:pt idx="655">
                  <c:v>13.191667556762695</c:v>
                </c:pt>
                <c:pt idx="656">
                  <c:v>13.21250057220459</c:v>
                </c:pt>
                <c:pt idx="657">
                  <c:v>13.233334541320801</c:v>
                </c:pt>
                <c:pt idx="658">
                  <c:v>13.254167556762695</c:v>
                </c:pt>
                <c:pt idx="659">
                  <c:v>13.27500057220459</c:v>
                </c:pt>
                <c:pt idx="660">
                  <c:v>13.295834541320801</c:v>
                </c:pt>
                <c:pt idx="661">
                  <c:v>13.316667556762695</c:v>
                </c:pt>
                <c:pt idx="662">
                  <c:v>13.33750057220459</c:v>
                </c:pt>
                <c:pt idx="663">
                  <c:v>13.358334541320801</c:v>
                </c:pt>
                <c:pt idx="664">
                  <c:v>13.379167556762695</c:v>
                </c:pt>
                <c:pt idx="665">
                  <c:v>13.40000057220459</c:v>
                </c:pt>
                <c:pt idx="666">
                  <c:v>13.420834541320801</c:v>
                </c:pt>
                <c:pt idx="667">
                  <c:v>13.441667556762695</c:v>
                </c:pt>
                <c:pt idx="668">
                  <c:v>13.46250057220459</c:v>
                </c:pt>
                <c:pt idx="669">
                  <c:v>13.483334541320801</c:v>
                </c:pt>
                <c:pt idx="670">
                  <c:v>13.504167556762695</c:v>
                </c:pt>
                <c:pt idx="671">
                  <c:v>13.52500057220459</c:v>
                </c:pt>
                <c:pt idx="672">
                  <c:v>13.545834541320801</c:v>
                </c:pt>
                <c:pt idx="673">
                  <c:v>13.566667556762695</c:v>
                </c:pt>
                <c:pt idx="674">
                  <c:v>13.58750057220459</c:v>
                </c:pt>
                <c:pt idx="675">
                  <c:v>13.608334541320801</c:v>
                </c:pt>
                <c:pt idx="676">
                  <c:v>13.629167556762695</c:v>
                </c:pt>
                <c:pt idx="677">
                  <c:v>13.65000057220459</c:v>
                </c:pt>
                <c:pt idx="678">
                  <c:v>13.670834541320801</c:v>
                </c:pt>
                <c:pt idx="679">
                  <c:v>13.691667556762695</c:v>
                </c:pt>
                <c:pt idx="680">
                  <c:v>13.71250057220459</c:v>
                </c:pt>
                <c:pt idx="681">
                  <c:v>13.733334541320801</c:v>
                </c:pt>
                <c:pt idx="682">
                  <c:v>13.754167556762695</c:v>
                </c:pt>
                <c:pt idx="683">
                  <c:v>13.77500057220459</c:v>
                </c:pt>
                <c:pt idx="684">
                  <c:v>13.795834541320801</c:v>
                </c:pt>
                <c:pt idx="685">
                  <c:v>13.816667556762695</c:v>
                </c:pt>
                <c:pt idx="686">
                  <c:v>13.83750057220459</c:v>
                </c:pt>
                <c:pt idx="687">
                  <c:v>13.858334541320801</c:v>
                </c:pt>
                <c:pt idx="688">
                  <c:v>13.879167556762695</c:v>
                </c:pt>
                <c:pt idx="689">
                  <c:v>13.90000057220459</c:v>
                </c:pt>
                <c:pt idx="690">
                  <c:v>13.920834541320801</c:v>
                </c:pt>
                <c:pt idx="691">
                  <c:v>13.941667556762695</c:v>
                </c:pt>
                <c:pt idx="692">
                  <c:v>13.96250057220459</c:v>
                </c:pt>
                <c:pt idx="693">
                  <c:v>13.983334541320801</c:v>
                </c:pt>
                <c:pt idx="694">
                  <c:v>14.004167556762695</c:v>
                </c:pt>
                <c:pt idx="695">
                  <c:v>14.02500057220459</c:v>
                </c:pt>
                <c:pt idx="696">
                  <c:v>14.045834541320801</c:v>
                </c:pt>
                <c:pt idx="697">
                  <c:v>14.066667556762695</c:v>
                </c:pt>
                <c:pt idx="698">
                  <c:v>14.08750057220459</c:v>
                </c:pt>
                <c:pt idx="699">
                  <c:v>14.108334541320801</c:v>
                </c:pt>
                <c:pt idx="700">
                  <c:v>14.129167556762695</c:v>
                </c:pt>
                <c:pt idx="701">
                  <c:v>14.15000057220459</c:v>
                </c:pt>
                <c:pt idx="702">
                  <c:v>14.170834541320801</c:v>
                </c:pt>
                <c:pt idx="703">
                  <c:v>14.191667556762695</c:v>
                </c:pt>
                <c:pt idx="704">
                  <c:v>14.21250057220459</c:v>
                </c:pt>
                <c:pt idx="705">
                  <c:v>14.233334541320801</c:v>
                </c:pt>
                <c:pt idx="706">
                  <c:v>14.254167556762695</c:v>
                </c:pt>
                <c:pt idx="707">
                  <c:v>14.27500057220459</c:v>
                </c:pt>
                <c:pt idx="708">
                  <c:v>14.295834541320801</c:v>
                </c:pt>
                <c:pt idx="709">
                  <c:v>14.316667556762695</c:v>
                </c:pt>
                <c:pt idx="710">
                  <c:v>14.33750057220459</c:v>
                </c:pt>
                <c:pt idx="711">
                  <c:v>14.358334541320801</c:v>
                </c:pt>
                <c:pt idx="712">
                  <c:v>14.379167556762695</c:v>
                </c:pt>
                <c:pt idx="713">
                  <c:v>14.40000057220459</c:v>
                </c:pt>
                <c:pt idx="714">
                  <c:v>14.420834541320801</c:v>
                </c:pt>
                <c:pt idx="715">
                  <c:v>14.441667556762695</c:v>
                </c:pt>
                <c:pt idx="716">
                  <c:v>14.46250057220459</c:v>
                </c:pt>
                <c:pt idx="717">
                  <c:v>14.483334541320801</c:v>
                </c:pt>
                <c:pt idx="718">
                  <c:v>14.504167556762695</c:v>
                </c:pt>
                <c:pt idx="719">
                  <c:v>14.52500057220459</c:v>
                </c:pt>
                <c:pt idx="720">
                  <c:v>14.545834541320801</c:v>
                </c:pt>
                <c:pt idx="721">
                  <c:v>14.566667556762695</c:v>
                </c:pt>
                <c:pt idx="722">
                  <c:v>14.58750057220459</c:v>
                </c:pt>
                <c:pt idx="723">
                  <c:v>14.608334541320801</c:v>
                </c:pt>
                <c:pt idx="724">
                  <c:v>14.629167556762695</c:v>
                </c:pt>
                <c:pt idx="725">
                  <c:v>14.65000057220459</c:v>
                </c:pt>
                <c:pt idx="726">
                  <c:v>14.670834541320801</c:v>
                </c:pt>
                <c:pt idx="727">
                  <c:v>14.691667556762695</c:v>
                </c:pt>
                <c:pt idx="728">
                  <c:v>14.71250057220459</c:v>
                </c:pt>
                <c:pt idx="729">
                  <c:v>14.733334541320801</c:v>
                </c:pt>
                <c:pt idx="730">
                  <c:v>14.754167556762695</c:v>
                </c:pt>
                <c:pt idx="731">
                  <c:v>14.77500057220459</c:v>
                </c:pt>
                <c:pt idx="732">
                  <c:v>14.795833587646484</c:v>
                </c:pt>
                <c:pt idx="733">
                  <c:v>14.816667556762695</c:v>
                </c:pt>
                <c:pt idx="734">
                  <c:v>14.83750057220459</c:v>
                </c:pt>
                <c:pt idx="735">
                  <c:v>14.858333587646484</c:v>
                </c:pt>
                <c:pt idx="736">
                  <c:v>14.879167556762695</c:v>
                </c:pt>
                <c:pt idx="737">
                  <c:v>14.90000057220459</c:v>
                </c:pt>
                <c:pt idx="738">
                  <c:v>14.920833587646484</c:v>
                </c:pt>
                <c:pt idx="739">
                  <c:v>14.941667556762695</c:v>
                </c:pt>
                <c:pt idx="740">
                  <c:v>14.96250057220459</c:v>
                </c:pt>
                <c:pt idx="741">
                  <c:v>14.983333587646484</c:v>
                </c:pt>
                <c:pt idx="742">
                  <c:v>15.004167556762695</c:v>
                </c:pt>
                <c:pt idx="743">
                  <c:v>15.02500057220459</c:v>
                </c:pt>
                <c:pt idx="744">
                  <c:v>15.045833587646484</c:v>
                </c:pt>
                <c:pt idx="745">
                  <c:v>15.066667556762695</c:v>
                </c:pt>
                <c:pt idx="746">
                  <c:v>15.08750057220459</c:v>
                </c:pt>
                <c:pt idx="747">
                  <c:v>15.108333587646484</c:v>
                </c:pt>
                <c:pt idx="748">
                  <c:v>15.129167556762695</c:v>
                </c:pt>
                <c:pt idx="749">
                  <c:v>15.15000057220459</c:v>
                </c:pt>
                <c:pt idx="750">
                  <c:v>15.170833587646484</c:v>
                </c:pt>
                <c:pt idx="751">
                  <c:v>15.191667556762695</c:v>
                </c:pt>
                <c:pt idx="752">
                  <c:v>15.21250057220459</c:v>
                </c:pt>
                <c:pt idx="753">
                  <c:v>15.233333587646484</c:v>
                </c:pt>
                <c:pt idx="754">
                  <c:v>15.254167556762695</c:v>
                </c:pt>
                <c:pt idx="755">
                  <c:v>15.27500057220459</c:v>
                </c:pt>
                <c:pt idx="756">
                  <c:v>15.295833587646484</c:v>
                </c:pt>
                <c:pt idx="757">
                  <c:v>15.316667556762695</c:v>
                </c:pt>
                <c:pt idx="758">
                  <c:v>15.33750057220459</c:v>
                </c:pt>
                <c:pt idx="759">
                  <c:v>15.358333587646484</c:v>
                </c:pt>
                <c:pt idx="760">
                  <c:v>15.379167556762695</c:v>
                </c:pt>
                <c:pt idx="761">
                  <c:v>15.40000057220459</c:v>
                </c:pt>
                <c:pt idx="762">
                  <c:v>15.420833587646484</c:v>
                </c:pt>
                <c:pt idx="763">
                  <c:v>15.441667556762695</c:v>
                </c:pt>
                <c:pt idx="764">
                  <c:v>15.46250057220459</c:v>
                </c:pt>
                <c:pt idx="765">
                  <c:v>15.483333587646484</c:v>
                </c:pt>
                <c:pt idx="766">
                  <c:v>15.504167556762695</c:v>
                </c:pt>
                <c:pt idx="767">
                  <c:v>15.52500057220459</c:v>
                </c:pt>
                <c:pt idx="768">
                  <c:v>15.545833587646484</c:v>
                </c:pt>
                <c:pt idx="769">
                  <c:v>15.566667556762695</c:v>
                </c:pt>
                <c:pt idx="770">
                  <c:v>15.58750057220459</c:v>
                </c:pt>
                <c:pt idx="771">
                  <c:v>15.608333587646484</c:v>
                </c:pt>
                <c:pt idx="772">
                  <c:v>15.629167556762695</c:v>
                </c:pt>
                <c:pt idx="773">
                  <c:v>15.65000057220459</c:v>
                </c:pt>
                <c:pt idx="774">
                  <c:v>15.670833587646484</c:v>
                </c:pt>
                <c:pt idx="775">
                  <c:v>15.691667556762695</c:v>
                </c:pt>
                <c:pt idx="776">
                  <c:v>15.71250057220459</c:v>
                </c:pt>
                <c:pt idx="777">
                  <c:v>15.733333587646484</c:v>
                </c:pt>
                <c:pt idx="778">
                  <c:v>15.754167556762695</c:v>
                </c:pt>
                <c:pt idx="779">
                  <c:v>15.77500057220459</c:v>
                </c:pt>
                <c:pt idx="780">
                  <c:v>15.795833587646484</c:v>
                </c:pt>
                <c:pt idx="781">
                  <c:v>15.816667556762695</c:v>
                </c:pt>
                <c:pt idx="782">
                  <c:v>15.83750057220459</c:v>
                </c:pt>
                <c:pt idx="783">
                  <c:v>15.858333587646484</c:v>
                </c:pt>
                <c:pt idx="784">
                  <c:v>15.879167556762695</c:v>
                </c:pt>
                <c:pt idx="785">
                  <c:v>15.90000057220459</c:v>
                </c:pt>
                <c:pt idx="786">
                  <c:v>15.920833587646484</c:v>
                </c:pt>
                <c:pt idx="787">
                  <c:v>15.941667556762695</c:v>
                </c:pt>
                <c:pt idx="788">
                  <c:v>15.96250057220459</c:v>
                </c:pt>
                <c:pt idx="789">
                  <c:v>15.983333587646484</c:v>
                </c:pt>
                <c:pt idx="790">
                  <c:v>16.004167556762695</c:v>
                </c:pt>
                <c:pt idx="791">
                  <c:v>16.024999618530273</c:v>
                </c:pt>
                <c:pt idx="792">
                  <c:v>16.045833587646484</c:v>
                </c:pt>
                <c:pt idx="793">
                  <c:v>16.066667556762695</c:v>
                </c:pt>
                <c:pt idx="794">
                  <c:v>16.087499618530273</c:v>
                </c:pt>
                <c:pt idx="795">
                  <c:v>16.108333587646484</c:v>
                </c:pt>
                <c:pt idx="796">
                  <c:v>16.129167556762695</c:v>
                </c:pt>
                <c:pt idx="797">
                  <c:v>16.149999618530273</c:v>
                </c:pt>
                <c:pt idx="798">
                  <c:v>16.170833587646484</c:v>
                </c:pt>
                <c:pt idx="799">
                  <c:v>16.191667556762695</c:v>
                </c:pt>
                <c:pt idx="800">
                  <c:v>16.212499618530273</c:v>
                </c:pt>
                <c:pt idx="801">
                  <c:v>16.233333587646484</c:v>
                </c:pt>
                <c:pt idx="802">
                  <c:v>16.254167556762695</c:v>
                </c:pt>
                <c:pt idx="803">
                  <c:v>16.274999618530273</c:v>
                </c:pt>
                <c:pt idx="804">
                  <c:v>16.295833587646484</c:v>
                </c:pt>
                <c:pt idx="805">
                  <c:v>16.316667556762695</c:v>
                </c:pt>
                <c:pt idx="806">
                  <c:v>16.337499618530273</c:v>
                </c:pt>
                <c:pt idx="807">
                  <c:v>16.358333587646484</c:v>
                </c:pt>
                <c:pt idx="808">
                  <c:v>16.379167556762695</c:v>
                </c:pt>
                <c:pt idx="809">
                  <c:v>16.399999618530273</c:v>
                </c:pt>
                <c:pt idx="810">
                  <c:v>16.420833587646484</c:v>
                </c:pt>
                <c:pt idx="811">
                  <c:v>16.441667556762695</c:v>
                </c:pt>
                <c:pt idx="812">
                  <c:v>16.462499618530273</c:v>
                </c:pt>
                <c:pt idx="813">
                  <c:v>16.483333587646484</c:v>
                </c:pt>
                <c:pt idx="814">
                  <c:v>16.504167556762695</c:v>
                </c:pt>
                <c:pt idx="815">
                  <c:v>16.524999618530273</c:v>
                </c:pt>
                <c:pt idx="816">
                  <c:v>16.545833587646484</c:v>
                </c:pt>
                <c:pt idx="817">
                  <c:v>16.566667556762695</c:v>
                </c:pt>
                <c:pt idx="818">
                  <c:v>16.587499618530273</c:v>
                </c:pt>
                <c:pt idx="819">
                  <c:v>16.608333587646484</c:v>
                </c:pt>
                <c:pt idx="820">
                  <c:v>16.629167556762695</c:v>
                </c:pt>
                <c:pt idx="821">
                  <c:v>16.649999618530273</c:v>
                </c:pt>
                <c:pt idx="822">
                  <c:v>16.670833587646484</c:v>
                </c:pt>
                <c:pt idx="823">
                  <c:v>16.691667556762695</c:v>
                </c:pt>
                <c:pt idx="824">
                  <c:v>16.712499618530273</c:v>
                </c:pt>
                <c:pt idx="825">
                  <c:v>16.733333587646484</c:v>
                </c:pt>
                <c:pt idx="826">
                  <c:v>16.754167556762695</c:v>
                </c:pt>
                <c:pt idx="827">
                  <c:v>16.774999618530273</c:v>
                </c:pt>
                <c:pt idx="828">
                  <c:v>16.795833587646484</c:v>
                </c:pt>
                <c:pt idx="829">
                  <c:v>16.816667556762695</c:v>
                </c:pt>
                <c:pt idx="830">
                  <c:v>16.837499618530273</c:v>
                </c:pt>
                <c:pt idx="831">
                  <c:v>16.858333587646484</c:v>
                </c:pt>
                <c:pt idx="832">
                  <c:v>16.879167556762695</c:v>
                </c:pt>
                <c:pt idx="833">
                  <c:v>16.899999618530273</c:v>
                </c:pt>
                <c:pt idx="834">
                  <c:v>16.920833587646484</c:v>
                </c:pt>
                <c:pt idx="835">
                  <c:v>16.941667556762695</c:v>
                </c:pt>
                <c:pt idx="836">
                  <c:v>16.962499618530273</c:v>
                </c:pt>
                <c:pt idx="837">
                  <c:v>16.983333587646484</c:v>
                </c:pt>
                <c:pt idx="838">
                  <c:v>17.004167556762695</c:v>
                </c:pt>
                <c:pt idx="839">
                  <c:v>17.024999618530273</c:v>
                </c:pt>
                <c:pt idx="840">
                  <c:v>17.045833587646484</c:v>
                </c:pt>
                <c:pt idx="841">
                  <c:v>17.066667556762695</c:v>
                </c:pt>
                <c:pt idx="842">
                  <c:v>17.087499618530273</c:v>
                </c:pt>
                <c:pt idx="843">
                  <c:v>17.108333587646484</c:v>
                </c:pt>
                <c:pt idx="844">
                  <c:v>17.129167556762695</c:v>
                </c:pt>
                <c:pt idx="845">
                  <c:v>17.149999618530273</c:v>
                </c:pt>
                <c:pt idx="846">
                  <c:v>17.170833587646484</c:v>
                </c:pt>
                <c:pt idx="847">
                  <c:v>17.191667556762695</c:v>
                </c:pt>
                <c:pt idx="848">
                  <c:v>17.212499618530273</c:v>
                </c:pt>
                <c:pt idx="849">
                  <c:v>17.233333587646484</c:v>
                </c:pt>
                <c:pt idx="850">
                  <c:v>17.254167556762695</c:v>
                </c:pt>
                <c:pt idx="851">
                  <c:v>17.274999618530273</c:v>
                </c:pt>
                <c:pt idx="852">
                  <c:v>17.295833587646484</c:v>
                </c:pt>
                <c:pt idx="853">
                  <c:v>17.316667556762695</c:v>
                </c:pt>
                <c:pt idx="854">
                  <c:v>17.337499618530273</c:v>
                </c:pt>
                <c:pt idx="855">
                  <c:v>17.358333587646484</c:v>
                </c:pt>
                <c:pt idx="856">
                  <c:v>17.379167556762695</c:v>
                </c:pt>
                <c:pt idx="857">
                  <c:v>17.399999618530273</c:v>
                </c:pt>
                <c:pt idx="858">
                  <c:v>17.420833587646484</c:v>
                </c:pt>
                <c:pt idx="859">
                  <c:v>17.441667556762695</c:v>
                </c:pt>
                <c:pt idx="860">
                  <c:v>17.462499618530273</c:v>
                </c:pt>
                <c:pt idx="861">
                  <c:v>17.483333587646484</c:v>
                </c:pt>
                <c:pt idx="862">
                  <c:v>17.504167556762695</c:v>
                </c:pt>
                <c:pt idx="863">
                  <c:v>17.524999618530273</c:v>
                </c:pt>
                <c:pt idx="864">
                  <c:v>17.545833587646484</c:v>
                </c:pt>
                <c:pt idx="865">
                  <c:v>17.566667556762695</c:v>
                </c:pt>
                <c:pt idx="866">
                  <c:v>17.587499618530273</c:v>
                </c:pt>
                <c:pt idx="867">
                  <c:v>17.608333587646484</c:v>
                </c:pt>
                <c:pt idx="868">
                  <c:v>17.629167556762695</c:v>
                </c:pt>
                <c:pt idx="869">
                  <c:v>17.649999618530273</c:v>
                </c:pt>
                <c:pt idx="870">
                  <c:v>17.670833587646484</c:v>
                </c:pt>
                <c:pt idx="871">
                  <c:v>17.691667556762695</c:v>
                </c:pt>
                <c:pt idx="872">
                  <c:v>17.712499618530273</c:v>
                </c:pt>
                <c:pt idx="873">
                  <c:v>17.733333587646484</c:v>
                </c:pt>
                <c:pt idx="874">
                  <c:v>17.754167556762695</c:v>
                </c:pt>
                <c:pt idx="875">
                  <c:v>17.774999618530273</c:v>
                </c:pt>
                <c:pt idx="876">
                  <c:v>17.795833587646484</c:v>
                </c:pt>
                <c:pt idx="877">
                  <c:v>17.816667556762695</c:v>
                </c:pt>
                <c:pt idx="878">
                  <c:v>17.837499618530273</c:v>
                </c:pt>
                <c:pt idx="879">
                  <c:v>17.858333587646484</c:v>
                </c:pt>
                <c:pt idx="880">
                  <c:v>17.879167556762695</c:v>
                </c:pt>
                <c:pt idx="881">
                  <c:v>17.899999618530273</c:v>
                </c:pt>
                <c:pt idx="882">
                  <c:v>17.920833587646484</c:v>
                </c:pt>
                <c:pt idx="883">
                  <c:v>17.941667556762695</c:v>
                </c:pt>
                <c:pt idx="884">
                  <c:v>17.962499618530273</c:v>
                </c:pt>
                <c:pt idx="885">
                  <c:v>17.983333587646484</c:v>
                </c:pt>
                <c:pt idx="886">
                  <c:v>18.004167556762695</c:v>
                </c:pt>
                <c:pt idx="887">
                  <c:v>18.024999618530273</c:v>
                </c:pt>
                <c:pt idx="888">
                  <c:v>18.045833587646484</c:v>
                </c:pt>
                <c:pt idx="889">
                  <c:v>18.066667556762695</c:v>
                </c:pt>
                <c:pt idx="890">
                  <c:v>18.087499618530273</c:v>
                </c:pt>
                <c:pt idx="891">
                  <c:v>18.108333587646484</c:v>
                </c:pt>
                <c:pt idx="892">
                  <c:v>18.129167556762695</c:v>
                </c:pt>
                <c:pt idx="893">
                  <c:v>18.149999618530273</c:v>
                </c:pt>
                <c:pt idx="894">
                  <c:v>18.170833587646484</c:v>
                </c:pt>
                <c:pt idx="895">
                  <c:v>18.191667556762695</c:v>
                </c:pt>
                <c:pt idx="896">
                  <c:v>18.212499618530273</c:v>
                </c:pt>
                <c:pt idx="897">
                  <c:v>18.233333587646484</c:v>
                </c:pt>
                <c:pt idx="898">
                  <c:v>18.254167556762695</c:v>
                </c:pt>
                <c:pt idx="899">
                  <c:v>18.274999618530273</c:v>
                </c:pt>
                <c:pt idx="900">
                  <c:v>18.295833587646484</c:v>
                </c:pt>
                <c:pt idx="901">
                  <c:v>18.316667556762695</c:v>
                </c:pt>
                <c:pt idx="902">
                  <c:v>18.337499618530273</c:v>
                </c:pt>
                <c:pt idx="903">
                  <c:v>18.358333587646484</c:v>
                </c:pt>
                <c:pt idx="904">
                  <c:v>18.379167556762695</c:v>
                </c:pt>
                <c:pt idx="905">
                  <c:v>18.399999618530273</c:v>
                </c:pt>
                <c:pt idx="906">
                  <c:v>18.420833587646484</c:v>
                </c:pt>
                <c:pt idx="907">
                  <c:v>18.441667556762695</c:v>
                </c:pt>
                <c:pt idx="908">
                  <c:v>18.462499618530273</c:v>
                </c:pt>
                <c:pt idx="909">
                  <c:v>18.483333587646484</c:v>
                </c:pt>
                <c:pt idx="910">
                  <c:v>18.504167556762695</c:v>
                </c:pt>
                <c:pt idx="911">
                  <c:v>18.524999618530273</c:v>
                </c:pt>
                <c:pt idx="912">
                  <c:v>18.545833587646484</c:v>
                </c:pt>
                <c:pt idx="913">
                  <c:v>18.566667556762695</c:v>
                </c:pt>
                <c:pt idx="914">
                  <c:v>18.587499618530273</c:v>
                </c:pt>
                <c:pt idx="915">
                  <c:v>18.608333587646484</c:v>
                </c:pt>
                <c:pt idx="916">
                  <c:v>18.629167556762695</c:v>
                </c:pt>
                <c:pt idx="917">
                  <c:v>18.649999618530273</c:v>
                </c:pt>
                <c:pt idx="918">
                  <c:v>18.670833587646484</c:v>
                </c:pt>
                <c:pt idx="919">
                  <c:v>18.691667556762695</c:v>
                </c:pt>
                <c:pt idx="920">
                  <c:v>18.712499618530273</c:v>
                </c:pt>
                <c:pt idx="921">
                  <c:v>18.733333587646484</c:v>
                </c:pt>
                <c:pt idx="922">
                  <c:v>18.754167556762695</c:v>
                </c:pt>
                <c:pt idx="923">
                  <c:v>18.774999618530273</c:v>
                </c:pt>
                <c:pt idx="924">
                  <c:v>18.795833587646484</c:v>
                </c:pt>
                <c:pt idx="925">
                  <c:v>18.816667556762695</c:v>
                </c:pt>
                <c:pt idx="926">
                  <c:v>18.837499618530273</c:v>
                </c:pt>
                <c:pt idx="927">
                  <c:v>18.858333587646484</c:v>
                </c:pt>
                <c:pt idx="928">
                  <c:v>18.879167556762695</c:v>
                </c:pt>
                <c:pt idx="929">
                  <c:v>18.899999618530273</c:v>
                </c:pt>
                <c:pt idx="930">
                  <c:v>18.920833587646484</c:v>
                </c:pt>
                <c:pt idx="931">
                  <c:v>18.941667556762695</c:v>
                </c:pt>
                <c:pt idx="932">
                  <c:v>18.962499618530273</c:v>
                </c:pt>
                <c:pt idx="933">
                  <c:v>18.983333587646484</c:v>
                </c:pt>
                <c:pt idx="934">
                  <c:v>19.004167556762695</c:v>
                </c:pt>
                <c:pt idx="935">
                  <c:v>19.024999618530273</c:v>
                </c:pt>
                <c:pt idx="936">
                  <c:v>19.045833587646484</c:v>
                </c:pt>
                <c:pt idx="937">
                  <c:v>19.066667556762695</c:v>
                </c:pt>
                <c:pt idx="938">
                  <c:v>19.087499618530273</c:v>
                </c:pt>
                <c:pt idx="939">
                  <c:v>19.108333587646484</c:v>
                </c:pt>
                <c:pt idx="940">
                  <c:v>19.129167556762695</c:v>
                </c:pt>
                <c:pt idx="941">
                  <c:v>19.149999618530273</c:v>
                </c:pt>
                <c:pt idx="942">
                  <c:v>19.170833587646484</c:v>
                </c:pt>
                <c:pt idx="943">
                  <c:v>19.191667556762695</c:v>
                </c:pt>
                <c:pt idx="944">
                  <c:v>19.212499618530273</c:v>
                </c:pt>
                <c:pt idx="945">
                  <c:v>19.233333587646484</c:v>
                </c:pt>
                <c:pt idx="946">
                  <c:v>19.254167556762695</c:v>
                </c:pt>
                <c:pt idx="947">
                  <c:v>19.274999618530273</c:v>
                </c:pt>
                <c:pt idx="948">
                  <c:v>19.295833587646484</c:v>
                </c:pt>
                <c:pt idx="949">
                  <c:v>19.316667556762695</c:v>
                </c:pt>
                <c:pt idx="950">
                  <c:v>19.337499618530273</c:v>
                </c:pt>
                <c:pt idx="951">
                  <c:v>19.358333587646484</c:v>
                </c:pt>
                <c:pt idx="952">
                  <c:v>19.379167556762695</c:v>
                </c:pt>
                <c:pt idx="953">
                  <c:v>19.399999618530273</c:v>
                </c:pt>
                <c:pt idx="954">
                  <c:v>19.420833587646484</c:v>
                </c:pt>
                <c:pt idx="955">
                  <c:v>19.441667556762695</c:v>
                </c:pt>
                <c:pt idx="956">
                  <c:v>19.462499618530273</c:v>
                </c:pt>
                <c:pt idx="957">
                  <c:v>19.483333587646484</c:v>
                </c:pt>
                <c:pt idx="958">
                  <c:v>19.504167556762695</c:v>
                </c:pt>
                <c:pt idx="959">
                  <c:v>19.524999618530273</c:v>
                </c:pt>
                <c:pt idx="960">
                  <c:v>19.545833587646484</c:v>
                </c:pt>
                <c:pt idx="961">
                  <c:v>19.566667556762695</c:v>
                </c:pt>
                <c:pt idx="962">
                  <c:v>19.587499618530273</c:v>
                </c:pt>
                <c:pt idx="963">
                  <c:v>19.608333587646484</c:v>
                </c:pt>
                <c:pt idx="964">
                  <c:v>19.629167556762695</c:v>
                </c:pt>
                <c:pt idx="965">
                  <c:v>19.649999618530273</c:v>
                </c:pt>
                <c:pt idx="966">
                  <c:v>19.670833587646484</c:v>
                </c:pt>
                <c:pt idx="967">
                  <c:v>19.691667556762695</c:v>
                </c:pt>
                <c:pt idx="968">
                  <c:v>19.712499618530273</c:v>
                </c:pt>
                <c:pt idx="969">
                  <c:v>19.733333587646484</c:v>
                </c:pt>
                <c:pt idx="970">
                  <c:v>19.754167556762695</c:v>
                </c:pt>
                <c:pt idx="971">
                  <c:v>19.774999618530273</c:v>
                </c:pt>
                <c:pt idx="972">
                  <c:v>19.795833587646484</c:v>
                </c:pt>
                <c:pt idx="973">
                  <c:v>19.816667556762695</c:v>
                </c:pt>
                <c:pt idx="974">
                  <c:v>19.837499618530273</c:v>
                </c:pt>
                <c:pt idx="975">
                  <c:v>19.858333587646484</c:v>
                </c:pt>
                <c:pt idx="976">
                  <c:v>19.879167556762695</c:v>
                </c:pt>
                <c:pt idx="977">
                  <c:v>19.899999618530273</c:v>
                </c:pt>
                <c:pt idx="978">
                  <c:v>19.920833587646484</c:v>
                </c:pt>
                <c:pt idx="979">
                  <c:v>19.941667556762695</c:v>
                </c:pt>
                <c:pt idx="980">
                  <c:v>19.962499618530273</c:v>
                </c:pt>
                <c:pt idx="981">
                  <c:v>19.983333587646484</c:v>
                </c:pt>
              </c:numCache>
            </c:numRef>
          </c:cat>
          <c:val>
            <c:numRef>
              <c:f>'[Chart in Microsoft PowerPoint]Bus frequency'!$B$8:$B$989</c:f>
              <c:numCache>
                <c:formatCode>General</c:formatCode>
                <c:ptCount val="982"/>
                <c:pt idx="0">
                  <c:v>60</c:v>
                </c:pt>
                <c:pt idx="1">
                  <c:v>59.999996185302734</c:v>
                </c:pt>
                <c:pt idx="2">
                  <c:v>59.999992370605469</c:v>
                </c:pt>
                <c:pt idx="3">
                  <c:v>59.999988555908203</c:v>
                </c:pt>
                <c:pt idx="4">
                  <c:v>59.999984741210938</c:v>
                </c:pt>
                <c:pt idx="5">
                  <c:v>59.999984741210938</c:v>
                </c:pt>
                <c:pt idx="6">
                  <c:v>59.999984741210938</c:v>
                </c:pt>
                <c:pt idx="7">
                  <c:v>59.999980926513672</c:v>
                </c:pt>
                <c:pt idx="8">
                  <c:v>59.999980926513672</c:v>
                </c:pt>
                <c:pt idx="9">
                  <c:v>59.999980926513672</c:v>
                </c:pt>
                <c:pt idx="10">
                  <c:v>59.999980926513672</c:v>
                </c:pt>
                <c:pt idx="11">
                  <c:v>59.999980926513672</c:v>
                </c:pt>
                <c:pt idx="12">
                  <c:v>59.999980926513672</c:v>
                </c:pt>
                <c:pt idx="13">
                  <c:v>59.999984741210938</c:v>
                </c:pt>
                <c:pt idx="14">
                  <c:v>59.999984741210938</c:v>
                </c:pt>
                <c:pt idx="15">
                  <c:v>59.999984741210938</c:v>
                </c:pt>
                <c:pt idx="16">
                  <c:v>59.999984741210938</c:v>
                </c:pt>
                <c:pt idx="17">
                  <c:v>59.999984741210938</c:v>
                </c:pt>
                <c:pt idx="18">
                  <c:v>59.999984741210938</c:v>
                </c:pt>
                <c:pt idx="19">
                  <c:v>59.999984741210938</c:v>
                </c:pt>
                <c:pt idx="20">
                  <c:v>59.999984741210938</c:v>
                </c:pt>
                <c:pt idx="21">
                  <c:v>59.999980926513672</c:v>
                </c:pt>
                <c:pt idx="22">
                  <c:v>59.999980926513672</c:v>
                </c:pt>
                <c:pt idx="23">
                  <c:v>59.999977111816406</c:v>
                </c:pt>
                <c:pt idx="24">
                  <c:v>59.999977111816406</c:v>
                </c:pt>
                <c:pt idx="25">
                  <c:v>59.999977111816406</c:v>
                </c:pt>
                <c:pt idx="26">
                  <c:v>59.982048034667969</c:v>
                </c:pt>
                <c:pt idx="27">
                  <c:v>59.966987609863281</c:v>
                </c:pt>
                <c:pt idx="28">
                  <c:v>59.952095031738281</c:v>
                </c:pt>
                <c:pt idx="29">
                  <c:v>59.937152862548828</c:v>
                </c:pt>
                <c:pt idx="30">
                  <c:v>59.922309875488281</c:v>
                </c:pt>
                <c:pt idx="31">
                  <c:v>59.907646179199219</c:v>
                </c:pt>
                <c:pt idx="32">
                  <c:v>59.893203735351563</c:v>
                </c:pt>
                <c:pt idx="33">
                  <c:v>59.879043579101563</c:v>
                </c:pt>
                <c:pt idx="34">
                  <c:v>59.865207672119141</c:v>
                </c:pt>
                <c:pt idx="35">
                  <c:v>59.851829528808594</c:v>
                </c:pt>
                <c:pt idx="36">
                  <c:v>59.83892822265625</c:v>
                </c:pt>
                <c:pt idx="37">
                  <c:v>59.826560974121094</c:v>
                </c:pt>
                <c:pt idx="38">
                  <c:v>59.814750671386719</c:v>
                </c:pt>
                <c:pt idx="39">
                  <c:v>59.803474426269531</c:v>
                </c:pt>
                <c:pt idx="40">
                  <c:v>59.792709350585938</c:v>
                </c:pt>
                <c:pt idx="41">
                  <c:v>59.782394409179688</c:v>
                </c:pt>
                <c:pt idx="42">
                  <c:v>59.772464752197266</c:v>
                </c:pt>
                <c:pt idx="43">
                  <c:v>59.762844085693359</c:v>
                </c:pt>
                <c:pt idx="44">
                  <c:v>59.753490447998047</c:v>
                </c:pt>
                <c:pt idx="45">
                  <c:v>59.744308471679688</c:v>
                </c:pt>
                <c:pt idx="46">
                  <c:v>59.735244750976563</c:v>
                </c:pt>
                <c:pt idx="47">
                  <c:v>59.726242065429687</c:v>
                </c:pt>
                <c:pt idx="48">
                  <c:v>59.717262268066406</c:v>
                </c:pt>
                <c:pt idx="49">
                  <c:v>59.708259582519531</c:v>
                </c:pt>
                <c:pt idx="50">
                  <c:v>59.699207305908203</c:v>
                </c:pt>
                <c:pt idx="51">
                  <c:v>59.6900634765625</c:v>
                </c:pt>
                <c:pt idx="52">
                  <c:v>59.680805206298828</c:v>
                </c:pt>
                <c:pt idx="53">
                  <c:v>59.67144775390625</c:v>
                </c:pt>
                <c:pt idx="54">
                  <c:v>59.661949157714844</c:v>
                </c:pt>
                <c:pt idx="55">
                  <c:v>59.65618896484375</c:v>
                </c:pt>
                <c:pt idx="56">
                  <c:v>59.654190063476563</c:v>
                </c:pt>
                <c:pt idx="57">
                  <c:v>59.652191162109375</c:v>
                </c:pt>
                <c:pt idx="58">
                  <c:v>59.650192260742188</c:v>
                </c:pt>
                <c:pt idx="59">
                  <c:v>59.648193359375</c:v>
                </c:pt>
                <c:pt idx="60">
                  <c:v>59.646190643310547</c:v>
                </c:pt>
                <c:pt idx="61">
                  <c:v>59.644191741943359</c:v>
                </c:pt>
                <c:pt idx="62">
                  <c:v>59.642189025878906</c:v>
                </c:pt>
                <c:pt idx="63">
                  <c:v>59.634334564208984</c:v>
                </c:pt>
                <c:pt idx="64">
                  <c:v>59.632305145263672</c:v>
                </c:pt>
                <c:pt idx="65">
                  <c:v>59.630271911621094</c:v>
                </c:pt>
                <c:pt idx="66">
                  <c:v>59.628238677978516</c:v>
                </c:pt>
                <c:pt idx="67">
                  <c:v>59.624229431152344</c:v>
                </c:pt>
                <c:pt idx="68">
                  <c:v>59.622184753417969</c:v>
                </c:pt>
                <c:pt idx="69">
                  <c:v>59.620136260986328</c:v>
                </c:pt>
                <c:pt idx="70">
                  <c:v>59.618080139160156</c:v>
                </c:pt>
                <c:pt idx="71">
                  <c:v>59.616024017333984</c:v>
                </c:pt>
                <c:pt idx="72">
                  <c:v>59.613967895507813</c:v>
                </c:pt>
                <c:pt idx="73">
                  <c:v>59.611907958984375</c:v>
                </c:pt>
                <c:pt idx="74">
                  <c:v>59.60784912109375</c:v>
                </c:pt>
                <c:pt idx="75">
                  <c:v>59.60577392578125</c:v>
                </c:pt>
                <c:pt idx="76">
                  <c:v>59.595596313476562</c:v>
                </c:pt>
                <c:pt idx="77">
                  <c:v>59.587360382080078</c:v>
                </c:pt>
                <c:pt idx="78">
                  <c:v>59.576915740966797</c:v>
                </c:pt>
                <c:pt idx="79">
                  <c:v>59.566413879394531</c:v>
                </c:pt>
                <c:pt idx="80">
                  <c:v>59.555809020996094</c:v>
                </c:pt>
                <c:pt idx="81">
                  <c:v>59.545116424560547</c:v>
                </c:pt>
                <c:pt idx="82">
                  <c:v>59.534343719482422</c:v>
                </c:pt>
                <c:pt idx="83">
                  <c:v>59.523502349853516</c:v>
                </c:pt>
                <c:pt idx="84">
                  <c:v>59.512611389160156</c:v>
                </c:pt>
                <c:pt idx="85">
                  <c:v>59.501686096191406</c:v>
                </c:pt>
                <c:pt idx="86">
                  <c:v>59.499500274658203</c:v>
                </c:pt>
                <c:pt idx="87">
                  <c:v>59.497238159179688</c:v>
                </c:pt>
                <c:pt idx="88">
                  <c:v>59.495750427246094</c:v>
                </c:pt>
                <c:pt idx="89">
                  <c:v>59.494647979736328</c:v>
                </c:pt>
                <c:pt idx="90">
                  <c:v>59.494007110595703</c:v>
                </c:pt>
                <c:pt idx="91">
                  <c:v>59.492267608642578</c:v>
                </c:pt>
                <c:pt idx="92">
                  <c:v>59.490234375</c:v>
                </c:pt>
                <c:pt idx="93">
                  <c:v>59.484825134277344</c:v>
                </c:pt>
                <c:pt idx="94">
                  <c:v>59.479080200195313</c:v>
                </c:pt>
                <c:pt idx="95">
                  <c:v>59.473251342773437</c:v>
                </c:pt>
                <c:pt idx="96">
                  <c:v>59.467475891113281</c:v>
                </c:pt>
                <c:pt idx="97">
                  <c:v>59.461864471435547</c:v>
                </c:pt>
                <c:pt idx="98">
                  <c:v>59.456485748291016</c:v>
                </c:pt>
                <c:pt idx="99">
                  <c:v>59.451377868652344</c:v>
                </c:pt>
                <c:pt idx="100">
                  <c:v>59.446575164794922</c:v>
                </c:pt>
                <c:pt idx="101">
                  <c:v>59.442085266113281</c:v>
                </c:pt>
                <c:pt idx="102">
                  <c:v>59.437915802001953</c:v>
                </c:pt>
                <c:pt idx="103">
                  <c:v>59.434085845947266</c:v>
                </c:pt>
                <c:pt idx="104">
                  <c:v>59.430622100830078</c:v>
                </c:pt>
                <c:pt idx="105">
                  <c:v>59.427536010742188</c:v>
                </c:pt>
                <c:pt idx="106">
                  <c:v>59.424835205078125</c:v>
                </c:pt>
                <c:pt idx="107">
                  <c:v>59.422523498535156</c:v>
                </c:pt>
                <c:pt idx="108">
                  <c:v>59.420608520507812</c:v>
                </c:pt>
                <c:pt idx="109">
                  <c:v>59.419082641601563</c:v>
                </c:pt>
                <c:pt idx="110">
                  <c:v>59.417964935302734</c:v>
                </c:pt>
                <c:pt idx="111">
                  <c:v>59.417198181152344</c:v>
                </c:pt>
                <c:pt idx="112">
                  <c:v>59.416824340820313</c:v>
                </c:pt>
                <c:pt idx="113">
                  <c:v>59.416805267333984</c:v>
                </c:pt>
                <c:pt idx="114">
                  <c:v>59.417129516601563</c:v>
                </c:pt>
                <c:pt idx="115">
                  <c:v>59.417770385742188</c:v>
                </c:pt>
                <c:pt idx="116">
                  <c:v>59.418697357177734</c:v>
                </c:pt>
                <c:pt idx="117">
                  <c:v>59.419872283935547</c:v>
                </c:pt>
                <c:pt idx="118">
                  <c:v>59.4212646484375</c:v>
                </c:pt>
                <c:pt idx="119">
                  <c:v>59.422836303710938</c:v>
                </c:pt>
                <c:pt idx="120">
                  <c:v>59.424514770507812</c:v>
                </c:pt>
                <c:pt idx="121">
                  <c:v>59.426284790039063</c:v>
                </c:pt>
                <c:pt idx="122">
                  <c:v>59.428108215332031</c:v>
                </c:pt>
                <c:pt idx="123">
                  <c:v>59.429927825927734</c:v>
                </c:pt>
                <c:pt idx="124">
                  <c:v>59.431716918945313</c:v>
                </c:pt>
                <c:pt idx="125">
                  <c:v>59.433444976806641</c:v>
                </c:pt>
                <c:pt idx="126">
                  <c:v>59.435085296630859</c:v>
                </c:pt>
                <c:pt idx="127">
                  <c:v>59.436599731445313</c:v>
                </c:pt>
                <c:pt idx="128">
                  <c:v>59.437976837158203</c:v>
                </c:pt>
                <c:pt idx="129">
                  <c:v>59.439186096191406</c:v>
                </c:pt>
                <c:pt idx="130">
                  <c:v>59.440219879150391</c:v>
                </c:pt>
                <c:pt idx="131">
                  <c:v>59.441055297851563</c:v>
                </c:pt>
                <c:pt idx="132">
                  <c:v>59.441684722900391</c:v>
                </c:pt>
                <c:pt idx="133">
                  <c:v>59.442096710205078</c:v>
                </c:pt>
                <c:pt idx="134">
                  <c:v>59.442291259765625</c:v>
                </c:pt>
                <c:pt idx="135">
                  <c:v>59.442256927490234</c:v>
                </c:pt>
                <c:pt idx="136">
                  <c:v>59.442005157470703</c:v>
                </c:pt>
                <c:pt idx="137">
                  <c:v>59.441524505615234</c:v>
                </c:pt>
                <c:pt idx="138">
                  <c:v>59.440853118896484</c:v>
                </c:pt>
                <c:pt idx="139">
                  <c:v>59.439975738525391</c:v>
                </c:pt>
                <c:pt idx="140">
                  <c:v>59.438915252685547</c:v>
                </c:pt>
                <c:pt idx="141">
                  <c:v>59.437690734863281</c:v>
                </c:pt>
                <c:pt idx="142">
                  <c:v>59.436313629150391</c:v>
                </c:pt>
                <c:pt idx="143">
                  <c:v>59.434810638427734</c:v>
                </c:pt>
                <c:pt idx="144">
                  <c:v>59.433204650878906</c:v>
                </c:pt>
                <c:pt idx="145">
                  <c:v>59.431507110595703</c:v>
                </c:pt>
                <c:pt idx="146">
                  <c:v>59.429756164550781</c:v>
                </c:pt>
                <c:pt idx="147">
                  <c:v>59.427970886230469</c:v>
                </c:pt>
                <c:pt idx="148">
                  <c:v>59.426181793212891</c:v>
                </c:pt>
                <c:pt idx="149">
                  <c:v>59.424407958984375</c:v>
                </c:pt>
                <c:pt idx="150">
                  <c:v>59.422676086425781</c:v>
                </c:pt>
                <c:pt idx="151">
                  <c:v>59.421012878417969</c:v>
                </c:pt>
                <c:pt idx="152">
                  <c:v>59.419429779052734</c:v>
                </c:pt>
                <c:pt idx="153">
                  <c:v>59.417953491210937</c:v>
                </c:pt>
                <c:pt idx="154">
                  <c:v>59.416603088378906</c:v>
                </c:pt>
                <c:pt idx="155">
                  <c:v>59.415386199951172</c:v>
                </c:pt>
                <c:pt idx="156">
                  <c:v>59.414306640625</c:v>
                </c:pt>
                <c:pt idx="157">
                  <c:v>59.413383483886719</c:v>
                </c:pt>
                <c:pt idx="158">
                  <c:v>59.412620544433594</c:v>
                </c:pt>
                <c:pt idx="159">
                  <c:v>59.412025451660156</c:v>
                </c:pt>
                <c:pt idx="160">
                  <c:v>59.411590576171875</c:v>
                </c:pt>
                <c:pt idx="161">
                  <c:v>59.411327362060547</c:v>
                </c:pt>
                <c:pt idx="162">
                  <c:v>59.411220550537109</c:v>
                </c:pt>
                <c:pt idx="163">
                  <c:v>59.411273956298828</c:v>
                </c:pt>
                <c:pt idx="164">
                  <c:v>59.411487579345703</c:v>
                </c:pt>
                <c:pt idx="165">
                  <c:v>59.411823272705078</c:v>
                </c:pt>
                <c:pt idx="166">
                  <c:v>59.412303924560547</c:v>
                </c:pt>
                <c:pt idx="167">
                  <c:v>59.412899017333984</c:v>
                </c:pt>
                <c:pt idx="168">
                  <c:v>59.413604736328125</c:v>
                </c:pt>
                <c:pt idx="169">
                  <c:v>59.414402008056641</c:v>
                </c:pt>
                <c:pt idx="170">
                  <c:v>59.415287017822266</c:v>
                </c:pt>
                <c:pt idx="171">
                  <c:v>59.416236877441406</c:v>
                </c:pt>
                <c:pt idx="172">
                  <c:v>59.417243957519531</c:v>
                </c:pt>
                <c:pt idx="173">
                  <c:v>59.418312072753906</c:v>
                </c:pt>
                <c:pt idx="174">
                  <c:v>59.419399261474609</c:v>
                </c:pt>
                <c:pt idx="175">
                  <c:v>59.420509338378906</c:v>
                </c:pt>
                <c:pt idx="176">
                  <c:v>59.421630859375</c:v>
                </c:pt>
                <c:pt idx="177">
                  <c:v>59.422752380371094</c:v>
                </c:pt>
                <c:pt idx="178">
                  <c:v>59.423866271972656</c:v>
                </c:pt>
                <c:pt idx="179">
                  <c:v>59.424957275390625</c:v>
                </c:pt>
                <c:pt idx="180">
                  <c:v>59.426013946533203</c:v>
                </c:pt>
                <c:pt idx="181">
                  <c:v>59.427040100097656</c:v>
                </c:pt>
                <c:pt idx="182">
                  <c:v>59.428020477294922</c:v>
                </c:pt>
                <c:pt idx="183">
                  <c:v>59.428947448730469</c:v>
                </c:pt>
                <c:pt idx="184">
                  <c:v>59.429817199707031</c:v>
                </c:pt>
                <c:pt idx="185">
                  <c:v>59.430625915527344</c:v>
                </c:pt>
                <c:pt idx="186">
                  <c:v>59.431373596191406</c:v>
                </c:pt>
                <c:pt idx="187">
                  <c:v>59.432048797607422</c:v>
                </c:pt>
                <c:pt idx="188">
                  <c:v>59.432655334472656</c:v>
                </c:pt>
                <c:pt idx="189">
                  <c:v>59.433185577392578</c:v>
                </c:pt>
                <c:pt idx="190">
                  <c:v>59.433647155761719</c:v>
                </c:pt>
                <c:pt idx="191">
                  <c:v>59.434032440185547</c:v>
                </c:pt>
                <c:pt idx="192">
                  <c:v>59.434345245361328</c:v>
                </c:pt>
                <c:pt idx="193">
                  <c:v>59.434585571289063</c:v>
                </c:pt>
                <c:pt idx="194">
                  <c:v>59.434757232666016</c:v>
                </c:pt>
                <c:pt idx="195">
                  <c:v>59.434864044189453</c:v>
                </c:pt>
                <c:pt idx="196">
                  <c:v>59.434917449951172</c:v>
                </c:pt>
                <c:pt idx="197">
                  <c:v>59.434906005859375</c:v>
                </c:pt>
                <c:pt idx="198">
                  <c:v>59.434848785400391</c:v>
                </c:pt>
                <c:pt idx="199">
                  <c:v>59.434745788574219</c:v>
                </c:pt>
                <c:pt idx="200">
                  <c:v>59.434608459472656</c:v>
                </c:pt>
                <c:pt idx="201">
                  <c:v>59.434436798095703</c:v>
                </c:pt>
                <c:pt idx="202">
                  <c:v>59.434246063232422</c:v>
                </c:pt>
                <c:pt idx="203">
                  <c:v>59.434040069580078</c:v>
                </c:pt>
                <c:pt idx="204">
                  <c:v>59.433830261230469</c:v>
                </c:pt>
                <c:pt idx="205">
                  <c:v>59.433616638183594</c:v>
                </c:pt>
                <c:pt idx="206">
                  <c:v>59.433418273925781</c:v>
                </c:pt>
                <c:pt idx="207">
                  <c:v>59.433238983154297</c:v>
                </c:pt>
                <c:pt idx="208">
                  <c:v>59.433086395263672</c:v>
                </c:pt>
                <c:pt idx="209">
                  <c:v>59.432971954345703</c:v>
                </c:pt>
                <c:pt idx="210">
                  <c:v>59.432895660400391</c:v>
                </c:pt>
                <c:pt idx="211">
                  <c:v>59.432868957519531</c:v>
                </c:pt>
                <c:pt idx="212">
                  <c:v>59.432899475097656</c:v>
                </c:pt>
                <c:pt idx="213">
                  <c:v>59.432987213134766</c:v>
                </c:pt>
                <c:pt idx="214">
                  <c:v>59.433139801025391</c:v>
                </c:pt>
                <c:pt idx="215">
                  <c:v>59.433361053466797</c:v>
                </c:pt>
                <c:pt idx="216">
                  <c:v>59.433650970458984</c:v>
                </c:pt>
                <c:pt idx="217">
                  <c:v>59.434005737304688</c:v>
                </c:pt>
                <c:pt idx="218">
                  <c:v>59.434444427490234</c:v>
                </c:pt>
                <c:pt idx="219">
                  <c:v>59.4349365234375</c:v>
                </c:pt>
                <c:pt idx="220">
                  <c:v>59.435504913330078</c:v>
                </c:pt>
                <c:pt idx="221">
                  <c:v>59.436145782470703</c:v>
                </c:pt>
                <c:pt idx="222">
                  <c:v>59.436843872070313</c:v>
                </c:pt>
                <c:pt idx="223">
                  <c:v>59.437602996826172</c:v>
                </c:pt>
                <c:pt idx="224">
                  <c:v>59.438407897949219</c:v>
                </c:pt>
                <c:pt idx="225">
                  <c:v>59.43927001953125</c:v>
                </c:pt>
                <c:pt idx="226">
                  <c:v>59.440166473388672</c:v>
                </c:pt>
                <c:pt idx="227">
                  <c:v>59.441104888916016</c:v>
                </c:pt>
                <c:pt idx="228">
                  <c:v>59.442070007324219</c:v>
                </c:pt>
                <c:pt idx="229">
                  <c:v>59.443058013916016</c:v>
                </c:pt>
                <c:pt idx="230">
                  <c:v>59.444068908691406</c:v>
                </c:pt>
                <c:pt idx="231">
                  <c:v>59.445083618164063</c:v>
                </c:pt>
                <c:pt idx="232">
                  <c:v>59.446109771728516</c:v>
                </c:pt>
                <c:pt idx="233">
                  <c:v>59.447139739990234</c:v>
                </c:pt>
                <c:pt idx="234">
                  <c:v>59.448158264160156</c:v>
                </c:pt>
                <c:pt idx="235">
                  <c:v>59.449169158935547</c:v>
                </c:pt>
                <c:pt idx="236">
                  <c:v>59.450172424316406</c:v>
                </c:pt>
                <c:pt idx="237">
                  <c:v>59.451148986816406</c:v>
                </c:pt>
                <c:pt idx="238">
                  <c:v>59.452106475830078</c:v>
                </c:pt>
                <c:pt idx="239">
                  <c:v>59.453037261962891</c:v>
                </c:pt>
                <c:pt idx="240">
                  <c:v>59.453937530517578</c:v>
                </c:pt>
                <c:pt idx="241">
                  <c:v>59.454811096191406</c:v>
                </c:pt>
                <c:pt idx="242">
                  <c:v>59.455650329589844</c:v>
                </c:pt>
                <c:pt idx="243">
                  <c:v>59.456455230712891</c:v>
                </c:pt>
                <c:pt idx="244">
                  <c:v>59.457225799560547</c:v>
                </c:pt>
                <c:pt idx="245">
                  <c:v>59.457962036132813</c:v>
                </c:pt>
                <c:pt idx="246">
                  <c:v>59.458663940429687</c:v>
                </c:pt>
                <c:pt idx="247">
                  <c:v>59.459335327148438</c:v>
                </c:pt>
                <c:pt idx="248">
                  <c:v>59.459972381591797</c:v>
                </c:pt>
                <c:pt idx="249">
                  <c:v>59.460582733154297</c:v>
                </c:pt>
                <c:pt idx="250">
                  <c:v>59.461162567138672</c:v>
                </c:pt>
                <c:pt idx="251">
                  <c:v>59.461719512939453</c:v>
                </c:pt>
                <c:pt idx="252">
                  <c:v>59.462253570556641</c:v>
                </c:pt>
                <c:pt idx="253">
                  <c:v>59.4627685546875</c:v>
                </c:pt>
                <c:pt idx="254">
                  <c:v>59.463268280029297</c:v>
                </c:pt>
                <c:pt idx="255">
                  <c:v>59.463756561279297</c:v>
                </c:pt>
                <c:pt idx="256">
                  <c:v>59.464237213134766</c:v>
                </c:pt>
                <c:pt idx="257">
                  <c:v>59.464714050292969</c:v>
                </c:pt>
                <c:pt idx="258">
                  <c:v>59.465187072753906</c:v>
                </c:pt>
                <c:pt idx="259">
                  <c:v>59.465660095214844</c:v>
                </c:pt>
                <c:pt idx="260">
                  <c:v>59.466140747070313</c:v>
                </c:pt>
                <c:pt idx="261">
                  <c:v>59.466621398925781</c:v>
                </c:pt>
                <c:pt idx="262">
                  <c:v>59.467121124267578</c:v>
                </c:pt>
                <c:pt idx="263">
                  <c:v>59.467628479003906</c:v>
                </c:pt>
                <c:pt idx="264">
                  <c:v>59.468151092529297</c:v>
                </c:pt>
                <c:pt idx="265">
                  <c:v>59.46868896484375</c:v>
                </c:pt>
                <c:pt idx="266">
                  <c:v>59.469249725341797</c:v>
                </c:pt>
                <c:pt idx="267">
                  <c:v>59.469829559326172</c:v>
                </c:pt>
                <c:pt idx="268">
                  <c:v>59.470436096191406</c:v>
                </c:pt>
                <c:pt idx="269">
                  <c:v>59.471065521240234</c:v>
                </c:pt>
                <c:pt idx="270">
                  <c:v>59.471717834472656</c:v>
                </c:pt>
                <c:pt idx="271">
                  <c:v>59.472396850585937</c:v>
                </c:pt>
                <c:pt idx="272">
                  <c:v>59.473098754882813</c:v>
                </c:pt>
                <c:pt idx="273">
                  <c:v>59.473831176757813</c:v>
                </c:pt>
                <c:pt idx="274">
                  <c:v>59.474590301513672</c:v>
                </c:pt>
                <c:pt idx="275">
                  <c:v>59.475376129150391</c:v>
                </c:pt>
                <c:pt idx="276">
                  <c:v>59.476184844970703</c:v>
                </c:pt>
                <c:pt idx="277">
                  <c:v>59.477024078369141</c:v>
                </c:pt>
                <c:pt idx="278">
                  <c:v>59.477882385253906</c:v>
                </c:pt>
                <c:pt idx="279">
                  <c:v>59.478759765625</c:v>
                </c:pt>
                <c:pt idx="280">
                  <c:v>59.479663848876953</c:v>
                </c:pt>
                <c:pt idx="281">
                  <c:v>59.480583190917969</c:v>
                </c:pt>
                <c:pt idx="282">
                  <c:v>59.481517791748047</c:v>
                </c:pt>
                <c:pt idx="283">
                  <c:v>59.482467651367188</c:v>
                </c:pt>
                <c:pt idx="284">
                  <c:v>59.483440399169922</c:v>
                </c:pt>
                <c:pt idx="285">
                  <c:v>59.484413146972656</c:v>
                </c:pt>
                <c:pt idx="286">
                  <c:v>59.485397338867188</c:v>
                </c:pt>
                <c:pt idx="287">
                  <c:v>59.486385345458984</c:v>
                </c:pt>
                <c:pt idx="288">
                  <c:v>59.487380981445313</c:v>
                </c:pt>
                <c:pt idx="289">
                  <c:v>59.488372802734375</c:v>
                </c:pt>
                <c:pt idx="290">
                  <c:v>59.489368438720703</c:v>
                </c:pt>
                <c:pt idx="291">
                  <c:v>59.490360260009766</c:v>
                </c:pt>
                <c:pt idx="292">
                  <c:v>59.491344451904297</c:v>
                </c:pt>
                <c:pt idx="293">
                  <c:v>59.492328643798828</c:v>
                </c:pt>
                <c:pt idx="294">
                  <c:v>59.493305206298828</c:v>
                </c:pt>
                <c:pt idx="295">
                  <c:v>59.494274139404297</c:v>
                </c:pt>
                <c:pt idx="296">
                  <c:v>59.4952392578125</c:v>
                </c:pt>
                <c:pt idx="297">
                  <c:v>59.496196746826172</c:v>
                </c:pt>
                <c:pt idx="298">
                  <c:v>59.497138977050781</c:v>
                </c:pt>
                <c:pt idx="299">
                  <c:v>59.498077392578125</c:v>
                </c:pt>
                <c:pt idx="300">
                  <c:v>59.499008178710937</c:v>
                </c:pt>
                <c:pt idx="301">
                  <c:v>59.499923706054688</c:v>
                </c:pt>
                <c:pt idx="302">
                  <c:v>59.500835418701172</c:v>
                </c:pt>
                <c:pt idx="303">
                  <c:v>59.501735687255859</c:v>
                </c:pt>
                <c:pt idx="304">
                  <c:v>59.50262451171875</c:v>
                </c:pt>
                <c:pt idx="305">
                  <c:v>59.503505706787109</c:v>
                </c:pt>
                <c:pt idx="306">
                  <c:v>59.504379272460938</c:v>
                </c:pt>
                <c:pt idx="307">
                  <c:v>59.505241394042969</c:v>
                </c:pt>
                <c:pt idx="308">
                  <c:v>59.506103515625</c:v>
                </c:pt>
                <c:pt idx="309">
                  <c:v>59.506954193115234</c:v>
                </c:pt>
                <c:pt idx="310">
                  <c:v>59.507797241210938</c:v>
                </c:pt>
                <c:pt idx="311">
                  <c:v>59.508632659912109</c:v>
                </c:pt>
                <c:pt idx="312">
                  <c:v>59.509471893310547</c:v>
                </c:pt>
                <c:pt idx="313">
                  <c:v>59.510295867919922</c:v>
                </c:pt>
                <c:pt idx="314">
                  <c:v>59.511123657226563</c:v>
                </c:pt>
                <c:pt idx="315">
                  <c:v>59.511943817138672</c:v>
                </c:pt>
                <c:pt idx="316">
                  <c:v>59.512767791748047</c:v>
                </c:pt>
                <c:pt idx="317">
                  <c:v>59.513587951660156</c:v>
                </c:pt>
                <c:pt idx="318">
                  <c:v>59.514411926269531</c:v>
                </c:pt>
                <c:pt idx="319">
                  <c:v>59.515235900878906</c:v>
                </c:pt>
                <c:pt idx="320">
                  <c:v>59.516059875488281</c:v>
                </c:pt>
                <c:pt idx="321">
                  <c:v>59.516880035400391</c:v>
                </c:pt>
                <c:pt idx="322">
                  <c:v>59.517711639404297</c:v>
                </c:pt>
                <c:pt idx="323">
                  <c:v>59.518543243408203</c:v>
                </c:pt>
                <c:pt idx="324">
                  <c:v>59.519378662109375</c:v>
                </c:pt>
                <c:pt idx="325">
                  <c:v>59.520217895507813</c:v>
                </c:pt>
                <c:pt idx="326">
                  <c:v>59.52105712890625</c:v>
                </c:pt>
                <c:pt idx="327">
                  <c:v>59.521907806396484</c:v>
                </c:pt>
                <c:pt idx="328">
                  <c:v>59.522758483886719</c:v>
                </c:pt>
                <c:pt idx="329">
                  <c:v>59.523616790771484</c:v>
                </c:pt>
                <c:pt idx="330">
                  <c:v>59.524478912353516</c:v>
                </c:pt>
                <c:pt idx="331">
                  <c:v>59.525348663330078</c:v>
                </c:pt>
                <c:pt idx="332">
                  <c:v>59.526222229003906</c:v>
                </c:pt>
                <c:pt idx="333">
                  <c:v>59.527099609375</c:v>
                </c:pt>
                <c:pt idx="334">
                  <c:v>59.527984619140625</c:v>
                </c:pt>
                <c:pt idx="335">
                  <c:v>59.528877258300781</c:v>
                </c:pt>
                <c:pt idx="336">
                  <c:v>59.529769897460938</c:v>
                </c:pt>
                <c:pt idx="337">
                  <c:v>59.530670166015625</c:v>
                </c:pt>
                <c:pt idx="338">
                  <c:v>59.531578063964844</c:v>
                </c:pt>
                <c:pt idx="339">
                  <c:v>59.532489776611328</c:v>
                </c:pt>
                <c:pt idx="340">
                  <c:v>59.533405303955078</c:v>
                </c:pt>
                <c:pt idx="341">
                  <c:v>59.534328460693359</c:v>
                </c:pt>
                <c:pt idx="342">
                  <c:v>59.535255432128906</c:v>
                </c:pt>
                <c:pt idx="343">
                  <c:v>59.536186218261719</c:v>
                </c:pt>
                <c:pt idx="344">
                  <c:v>59.537117004394531</c:v>
                </c:pt>
                <c:pt idx="345">
                  <c:v>59.538043975830078</c:v>
                </c:pt>
                <c:pt idx="346">
                  <c:v>59.538978576660156</c:v>
                </c:pt>
                <c:pt idx="347">
                  <c:v>59.5399169921875</c:v>
                </c:pt>
                <c:pt idx="348">
                  <c:v>59.540843963623047</c:v>
                </c:pt>
                <c:pt idx="349">
                  <c:v>59.541774749755859</c:v>
                </c:pt>
                <c:pt idx="350">
                  <c:v>59.542701721191406</c:v>
                </c:pt>
                <c:pt idx="351">
                  <c:v>59.543628692626953</c:v>
                </c:pt>
                <c:pt idx="352">
                  <c:v>59.544551849365234</c:v>
                </c:pt>
                <c:pt idx="353">
                  <c:v>59.54547119140625</c:v>
                </c:pt>
                <c:pt idx="354">
                  <c:v>59.546382904052734</c:v>
                </c:pt>
                <c:pt idx="355">
                  <c:v>59.547286987304688</c:v>
                </c:pt>
                <c:pt idx="356">
                  <c:v>59.548187255859375</c:v>
                </c:pt>
                <c:pt idx="357">
                  <c:v>59.549079895019531</c:v>
                </c:pt>
                <c:pt idx="358">
                  <c:v>59.549968719482422</c:v>
                </c:pt>
                <c:pt idx="359">
                  <c:v>59.550849914550781</c:v>
                </c:pt>
                <c:pt idx="360">
                  <c:v>59.551723480224609</c:v>
                </c:pt>
                <c:pt idx="361">
                  <c:v>59.552593231201172</c:v>
                </c:pt>
                <c:pt idx="362">
                  <c:v>59.553451538085937</c:v>
                </c:pt>
                <c:pt idx="363">
                  <c:v>59.554302215576172</c:v>
                </c:pt>
                <c:pt idx="364">
                  <c:v>59.555145263671875</c:v>
                </c:pt>
                <c:pt idx="365">
                  <c:v>59.555984497070313</c:v>
                </c:pt>
                <c:pt idx="366">
                  <c:v>59.556808471679688</c:v>
                </c:pt>
                <c:pt idx="367">
                  <c:v>59.557632446289062</c:v>
                </c:pt>
                <c:pt idx="368">
                  <c:v>59.558444976806641</c:v>
                </c:pt>
                <c:pt idx="369">
                  <c:v>59.559246063232422</c:v>
                </c:pt>
                <c:pt idx="370">
                  <c:v>59.560039520263672</c:v>
                </c:pt>
                <c:pt idx="371">
                  <c:v>59.560825347900391</c:v>
                </c:pt>
                <c:pt idx="372">
                  <c:v>59.561607360839844</c:v>
                </c:pt>
                <c:pt idx="373">
                  <c:v>59.562381744384766</c:v>
                </c:pt>
                <c:pt idx="374">
                  <c:v>59.563148498535156</c:v>
                </c:pt>
                <c:pt idx="375">
                  <c:v>59.563907623291016</c:v>
                </c:pt>
                <c:pt idx="376">
                  <c:v>59.564666748046875</c:v>
                </c:pt>
                <c:pt idx="377">
                  <c:v>59.565410614013672</c:v>
                </c:pt>
                <c:pt idx="378">
                  <c:v>59.566154479980469</c:v>
                </c:pt>
                <c:pt idx="379">
                  <c:v>59.566890716552734</c:v>
                </c:pt>
                <c:pt idx="380">
                  <c:v>59.567623138427734</c:v>
                </c:pt>
                <c:pt idx="381">
                  <c:v>59.568355560302734</c:v>
                </c:pt>
                <c:pt idx="382">
                  <c:v>59.569080352783203</c:v>
                </c:pt>
                <c:pt idx="383">
                  <c:v>59.569801330566406</c:v>
                </c:pt>
                <c:pt idx="384">
                  <c:v>59.570522308349609</c:v>
                </c:pt>
                <c:pt idx="385">
                  <c:v>59.571235656738281</c:v>
                </c:pt>
                <c:pt idx="386">
                  <c:v>59.571952819824219</c:v>
                </c:pt>
                <c:pt idx="387">
                  <c:v>59.572658538818359</c:v>
                </c:pt>
                <c:pt idx="388">
                  <c:v>59.573368072509766</c:v>
                </c:pt>
                <c:pt idx="389">
                  <c:v>59.574077606201172</c:v>
                </c:pt>
                <c:pt idx="390">
                  <c:v>59.574783325195313</c:v>
                </c:pt>
                <c:pt idx="391">
                  <c:v>59.575485229492188</c:v>
                </c:pt>
                <c:pt idx="392">
                  <c:v>59.576187133789063</c:v>
                </c:pt>
                <c:pt idx="393">
                  <c:v>59.576885223388672</c:v>
                </c:pt>
                <c:pt idx="394">
                  <c:v>59.577587127685547</c:v>
                </c:pt>
                <c:pt idx="395">
                  <c:v>59.578285217285156</c:v>
                </c:pt>
                <c:pt idx="396">
                  <c:v>59.578983306884766</c:v>
                </c:pt>
                <c:pt idx="397">
                  <c:v>59.579681396484375</c:v>
                </c:pt>
                <c:pt idx="398">
                  <c:v>59.580379486083984</c:v>
                </c:pt>
                <c:pt idx="399">
                  <c:v>59.581073760986328</c:v>
                </c:pt>
                <c:pt idx="400">
                  <c:v>59.581771850585937</c:v>
                </c:pt>
                <c:pt idx="401">
                  <c:v>59.582469940185547</c:v>
                </c:pt>
                <c:pt idx="402">
                  <c:v>59.583168029785156</c:v>
                </c:pt>
                <c:pt idx="403">
                  <c:v>59.5838623046875</c:v>
                </c:pt>
                <c:pt idx="404">
                  <c:v>59.584560394287109</c:v>
                </c:pt>
                <c:pt idx="405">
                  <c:v>59.585258483886719</c:v>
                </c:pt>
                <c:pt idx="406">
                  <c:v>59.585952758789063</c:v>
                </c:pt>
                <c:pt idx="407">
                  <c:v>59.586650848388672</c:v>
                </c:pt>
                <c:pt idx="408">
                  <c:v>59.58734130859375</c:v>
                </c:pt>
                <c:pt idx="409">
                  <c:v>59.588035583496094</c:v>
                </c:pt>
                <c:pt idx="410">
                  <c:v>59.588722229003906</c:v>
                </c:pt>
                <c:pt idx="411">
                  <c:v>59.589405059814453</c:v>
                </c:pt>
                <c:pt idx="412">
                  <c:v>59.590084075927734</c:v>
                </c:pt>
                <c:pt idx="413">
                  <c:v>59.590763092041016</c:v>
                </c:pt>
                <c:pt idx="414">
                  <c:v>59.591434478759766</c:v>
                </c:pt>
                <c:pt idx="415">
                  <c:v>59.59210205078125</c:v>
                </c:pt>
                <c:pt idx="416">
                  <c:v>59.592765808105469</c:v>
                </c:pt>
                <c:pt idx="417">
                  <c:v>59.593421936035156</c:v>
                </c:pt>
                <c:pt idx="418">
                  <c:v>59.594070434570312</c:v>
                </c:pt>
                <c:pt idx="419">
                  <c:v>59.594715118408203</c:v>
                </c:pt>
                <c:pt idx="420">
                  <c:v>59.595355987548828</c:v>
                </c:pt>
                <c:pt idx="421">
                  <c:v>59.595989227294922</c:v>
                </c:pt>
                <c:pt idx="422">
                  <c:v>59.596611022949219</c:v>
                </c:pt>
                <c:pt idx="423">
                  <c:v>59.59722900390625</c:v>
                </c:pt>
                <c:pt idx="424">
                  <c:v>59.597835540771484</c:v>
                </c:pt>
                <c:pt idx="425">
                  <c:v>59.598442077636719</c:v>
                </c:pt>
                <c:pt idx="426">
                  <c:v>59.599033355712891</c:v>
                </c:pt>
                <c:pt idx="427">
                  <c:v>59.599620819091797</c:v>
                </c:pt>
                <c:pt idx="428">
                  <c:v>59.600196838378906</c:v>
                </c:pt>
                <c:pt idx="429">
                  <c:v>59.600765228271484</c:v>
                </c:pt>
                <c:pt idx="430">
                  <c:v>59.601322174072266</c:v>
                </c:pt>
                <c:pt idx="431">
                  <c:v>59.601879119873047</c:v>
                </c:pt>
                <c:pt idx="432">
                  <c:v>59.602420806884766</c:v>
                </c:pt>
                <c:pt idx="433">
                  <c:v>59.602954864501953</c:v>
                </c:pt>
                <c:pt idx="434">
                  <c:v>59.603485107421875</c:v>
                </c:pt>
                <c:pt idx="435">
                  <c:v>59.60400390625</c:v>
                </c:pt>
                <c:pt idx="436">
                  <c:v>59.604515075683594</c:v>
                </c:pt>
                <c:pt idx="437">
                  <c:v>59.605022430419922</c:v>
                </c:pt>
                <c:pt idx="438">
                  <c:v>59.605522155761719</c:v>
                </c:pt>
                <c:pt idx="439">
                  <c:v>59.606014251708984</c:v>
                </c:pt>
                <c:pt idx="440">
                  <c:v>59.60650634765625</c:v>
                </c:pt>
                <c:pt idx="441">
                  <c:v>59.606986999511719</c:v>
                </c:pt>
                <c:pt idx="442">
                  <c:v>59.607467651367188</c:v>
                </c:pt>
                <c:pt idx="443">
                  <c:v>59.607948303222656</c:v>
                </c:pt>
                <c:pt idx="444">
                  <c:v>59.608417510986328</c:v>
                </c:pt>
                <c:pt idx="445">
                  <c:v>59.608890533447266</c:v>
                </c:pt>
                <c:pt idx="446">
                  <c:v>59.609363555908203</c:v>
                </c:pt>
                <c:pt idx="447">
                  <c:v>59.609828948974609</c:v>
                </c:pt>
                <c:pt idx="448">
                  <c:v>59.610298156738281</c:v>
                </c:pt>
                <c:pt idx="449">
                  <c:v>59.610759735107422</c:v>
                </c:pt>
                <c:pt idx="450">
                  <c:v>59.611225128173828</c:v>
                </c:pt>
                <c:pt idx="451">
                  <c:v>59.611690521240234</c:v>
                </c:pt>
                <c:pt idx="452">
                  <c:v>59.612152099609375</c:v>
                </c:pt>
                <c:pt idx="453">
                  <c:v>59.612617492675781</c:v>
                </c:pt>
                <c:pt idx="454">
                  <c:v>59.613082885742188</c:v>
                </c:pt>
                <c:pt idx="455">
                  <c:v>59.613544464111328</c:v>
                </c:pt>
                <c:pt idx="456">
                  <c:v>59.614006042480469</c:v>
                </c:pt>
                <c:pt idx="457">
                  <c:v>59.614471435546875</c:v>
                </c:pt>
                <c:pt idx="458">
                  <c:v>59.614936828613281</c:v>
                </c:pt>
                <c:pt idx="459">
                  <c:v>59.615398406982422</c:v>
                </c:pt>
                <c:pt idx="460">
                  <c:v>59.615863800048828</c:v>
                </c:pt>
                <c:pt idx="461">
                  <c:v>59.616329193115234</c:v>
                </c:pt>
                <c:pt idx="462">
                  <c:v>59.616794586181641</c:v>
                </c:pt>
                <c:pt idx="463">
                  <c:v>59.617263793945313</c:v>
                </c:pt>
                <c:pt idx="464">
                  <c:v>59.617725372314453</c:v>
                </c:pt>
                <c:pt idx="465">
                  <c:v>59.618190765380859</c:v>
                </c:pt>
                <c:pt idx="466">
                  <c:v>59.61865234375</c:v>
                </c:pt>
                <c:pt idx="467">
                  <c:v>59.619110107421875</c:v>
                </c:pt>
                <c:pt idx="468">
                  <c:v>59.61956787109375</c:v>
                </c:pt>
                <c:pt idx="469">
                  <c:v>59.620025634765625</c:v>
                </c:pt>
                <c:pt idx="470">
                  <c:v>59.620479583740234</c:v>
                </c:pt>
                <c:pt idx="471">
                  <c:v>59.620925903320313</c:v>
                </c:pt>
                <c:pt idx="472">
                  <c:v>59.621372222900391</c:v>
                </c:pt>
                <c:pt idx="473">
                  <c:v>59.621810913085938</c:v>
                </c:pt>
                <c:pt idx="474">
                  <c:v>59.622245788574219</c:v>
                </c:pt>
                <c:pt idx="475">
                  <c:v>59.622673034667969</c:v>
                </c:pt>
                <c:pt idx="476">
                  <c:v>59.623100280761719</c:v>
                </c:pt>
                <c:pt idx="477">
                  <c:v>59.623519897460938</c:v>
                </c:pt>
                <c:pt idx="478">
                  <c:v>59.623928070068359</c:v>
                </c:pt>
                <c:pt idx="479">
                  <c:v>59.624336242675781</c:v>
                </c:pt>
                <c:pt idx="480">
                  <c:v>59.624732971191406</c:v>
                </c:pt>
                <c:pt idx="481">
                  <c:v>59.625125885009766</c:v>
                </c:pt>
                <c:pt idx="482">
                  <c:v>59.625514984130859</c:v>
                </c:pt>
                <c:pt idx="483">
                  <c:v>59.625896453857422</c:v>
                </c:pt>
                <c:pt idx="484">
                  <c:v>59.626266479492188</c:v>
                </c:pt>
                <c:pt idx="485">
                  <c:v>59.626636505126953</c:v>
                </c:pt>
                <c:pt idx="486">
                  <c:v>59.626998901367188</c:v>
                </c:pt>
                <c:pt idx="487">
                  <c:v>59.627353668212891</c:v>
                </c:pt>
                <c:pt idx="488">
                  <c:v>59.627704620361328</c:v>
                </c:pt>
                <c:pt idx="489">
                  <c:v>59.628047943115234</c:v>
                </c:pt>
                <c:pt idx="490">
                  <c:v>59.628387451171875</c:v>
                </c:pt>
                <c:pt idx="491">
                  <c:v>59.62872314453125</c:v>
                </c:pt>
                <c:pt idx="492">
                  <c:v>59.629047393798828</c:v>
                </c:pt>
                <c:pt idx="493">
                  <c:v>59.629367828369141</c:v>
                </c:pt>
                <c:pt idx="494">
                  <c:v>59.629688262939453</c:v>
                </c:pt>
                <c:pt idx="495">
                  <c:v>59.629997253417969</c:v>
                </c:pt>
                <c:pt idx="496">
                  <c:v>59.630306243896484</c:v>
                </c:pt>
                <c:pt idx="497">
                  <c:v>59.630615234375</c:v>
                </c:pt>
                <c:pt idx="498">
                  <c:v>59.630912780761719</c:v>
                </c:pt>
                <c:pt idx="499">
                  <c:v>59.631210327148438</c:v>
                </c:pt>
                <c:pt idx="500">
                  <c:v>59.631507873535156</c:v>
                </c:pt>
                <c:pt idx="501">
                  <c:v>59.631801605224609</c:v>
                </c:pt>
                <c:pt idx="502">
                  <c:v>59.632095336914063</c:v>
                </c:pt>
                <c:pt idx="503">
                  <c:v>59.63238525390625</c:v>
                </c:pt>
                <c:pt idx="504">
                  <c:v>59.632675170898438</c:v>
                </c:pt>
                <c:pt idx="505">
                  <c:v>59.632965087890625</c:v>
                </c:pt>
                <c:pt idx="506">
                  <c:v>59.633255004882813</c:v>
                </c:pt>
                <c:pt idx="507">
                  <c:v>59.633544921875</c:v>
                </c:pt>
                <c:pt idx="508">
                  <c:v>59.633834838867187</c:v>
                </c:pt>
                <c:pt idx="509">
                  <c:v>59.634128570556641</c:v>
                </c:pt>
                <c:pt idx="510">
                  <c:v>59.634418487548828</c:v>
                </c:pt>
                <c:pt idx="511">
                  <c:v>59.634708404541016</c:v>
                </c:pt>
                <c:pt idx="512">
                  <c:v>59.634998321533203</c:v>
                </c:pt>
                <c:pt idx="513">
                  <c:v>59.635292053222656</c:v>
                </c:pt>
                <c:pt idx="514">
                  <c:v>59.635581970214844</c:v>
                </c:pt>
                <c:pt idx="515">
                  <c:v>59.635875701904297</c:v>
                </c:pt>
                <c:pt idx="516">
                  <c:v>59.636165618896484</c:v>
                </c:pt>
                <c:pt idx="517">
                  <c:v>59.636455535888672</c:v>
                </c:pt>
                <c:pt idx="518">
                  <c:v>59.636749267578125</c:v>
                </c:pt>
                <c:pt idx="519">
                  <c:v>59.637039184570313</c:v>
                </c:pt>
                <c:pt idx="520">
                  <c:v>59.6373291015625</c:v>
                </c:pt>
                <c:pt idx="521">
                  <c:v>59.637619018554688</c:v>
                </c:pt>
                <c:pt idx="522">
                  <c:v>59.637908935546875</c:v>
                </c:pt>
                <c:pt idx="523">
                  <c:v>59.638198852539063</c:v>
                </c:pt>
                <c:pt idx="524">
                  <c:v>59.638484954833984</c:v>
                </c:pt>
                <c:pt idx="525">
                  <c:v>59.638771057128906</c:v>
                </c:pt>
                <c:pt idx="526">
                  <c:v>59.639057159423828</c:v>
                </c:pt>
                <c:pt idx="527">
                  <c:v>59.639339447021484</c:v>
                </c:pt>
                <c:pt idx="528">
                  <c:v>59.639621734619141</c:v>
                </c:pt>
                <c:pt idx="529">
                  <c:v>59.639896392822266</c:v>
                </c:pt>
                <c:pt idx="530">
                  <c:v>59.640174865722656</c:v>
                </c:pt>
                <c:pt idx="531">
                  <c:v>59.640445709228516</c:v>
                </c:pt>
                <c:pt idx="532">
                  <c:v>59.640716552734375</c:v>
                </c:pt>
                <c:pt idx="533">
                  <c:v>59.640979766845703</c:v>
                </c:pt>
                <c:pt idx="534">
                  <c:v>59.641242980957031</c:v>
                </c:pt>
                <c:pt idx="535">
                  <c:v>59.641498565673828</c:v>
                </c:pt>
                <c:pt idx="536">
                  <c:v>59.641750335693359</c:v>
                </c:pt>
                <c:pt idx="537">
                  <c:v>59.641998291015625</c:v>
                </c:pt>
                <c:pt idx="538">
                  <c:v>59.642238616943359</c:v>
                </c:pt>
                <c:pt idx="539">
                  <c:v>59.642478942871094</c:v>
                </c:pt>
                <c:pt idx="540">
                  <c:v>59.642715454101563</c:v>
                </c:pt>
                <c:pt idx="541">
                  <c:v>59.6429443359375</c:v>
                </c:pt>
                <c:pt idx="542">
                  <c:v>59.643169403076172</c:v>
                </c:pt>
                <c:pt idx="543">
                  <c:v>59.643390655517578</c:v>
                </c:pt>
                <c:pt idx="544">
                  <c:v>59.643604278564453</c:v>
                </c:pt>
                <c:pt idx="545">
                  <c:v>59.643821716308594</c:v>
                </c:pt>
                <c:pt idx="546">
                  <c:v>59.644031524658203</c:v>
                </c:pt>
                <c:pt idx="547">
                  <c:v>59.644233703613281</c:v>
                </c:pt>
                <c:pt idx="548">
                  <c:v>59.644439697265625</c:v>
                </c:pt>
                <c:pt idx="549">
                  <c:v>59.644634246826172</c:v>
                </c:pt>
                <c:pt idx="550">
                  <c:v>59.644832611083984</c:v>
                </c:pt>
                <c:pt idx="551">
                  <c:v>59.645027160644531</c:v>
                </c:pt>
                <c:pt idx="552">
                  <c:v>59.645214080810547</c:v>
                </c:pt>
                <c:pt idx="553">
                  <c:v>59.645404815673828</c:v>
                </c:pt>
                <c:pt idx="554">
                  <c:v>59.645591735839844</c:v>
                </c:pt>
                <c:pt idx="555">
                  <c:v>59.645774841308594</c:v>
                </c:pt>
                <c:pt idx="556">
                  <c:v>59.645954132080078</c:v>
                </c:pt>
                <c:pt idx="557">
                  <c:v>59.646137237548828</c:v>
                </c:pt>
                <c:pt idx="558">
                  <c:v>59.646316528320313</c:v>
                </c:pt>
                <c:pt idx="559">
                  <c:v>59.646492004394531</c:v>
                </c:pt>
                <c:pt idx="560">
                  <c:v>59.646671295166016</c:v>
                </c:pt>
                <c:pt idx="561">
                  <c:v>59.646846771240234</c:v>
                </c:pt>
                <c:pt idx="562">
                  <c:v>59.647022247314453</c:v>
                </c:pt>
                <c:pt idx="563">
                  <c:v>59.647201538085937</c:v>
                </c:pt>
                <c:pt idx="564">
                  <c:v>59.647373199462891</c:v>
                </c:pt>
                <c:pt idx="565">
                  <c:v>59.647552490234375</c:v>
                </c:pt>
                <c:pt idx="566">
                  <c:v>59.647724151611328</c:v>
                </c:pt>
                <c:pt idx="567">
                  <c:v>59.647907257080078</c:v>
                </c:pt>
                <c:pt idx="568">
                  <c:v>59.648082733154297</c:v>
                </c:pt>
                <c:pt idx="569">
                  <c:v>59.648265838623047</c:v>
                </c:pt>
                <c:pt idx="570">
                  <c:v>59.648445129394531</c:v>
                </c:pt>
                <c:pt idx="571">
                  <c:v>59.648624420166016</c:v>
                </c:pt>
                <c:pt idx="572">
                  <c:v>59.648811340332031</c:v>
                </c:pt>
                <c:pt idx="573">
                  <c:v>59.64898681640625</c:v>
                </c:pt>
                <c:pt idx="574">
                  <c:v>59.649169921875</c:v>
                </c:pt>
                <c:pt idx="575">
                  <c:v>59.64935302734375</c:v>
                </c:pt>
                <c:pt idx="576">
                  <c:v>59.649532318115234</c:v>
                </c:pt>
                <c:pt idx="577">
                  <c:v>59.64971923828125</c:v>
                </c:pt>
                <c:pt idx="578">
                  <c:v>59.649894714355469</c:v>
                </c:pt>
                <c:pt idx="579">
                  <c:v>59.650074005126953</c:v>
                </c:pt>
                <c:pt idx="580">
                  <c:v>59.650253295898437</c:v>
                </c:pt>
                <c:pt idx="581">
                  <c:v>59.650432586669922</c:v>
                </c:pt>
                <c:pt idx="582">
                  <c:v>59.650611877441406</c:v>
                </c:pt>
                <c:pt idx="583">
                  <c:v>59.650787353515625</c:v>
                </c:pt>
                <c:pt idx="584">
                  <c:v>59.650962829589844</c:v>
                </c:pt>
                <c:pt idx="585">
                  <c:v>59.651138305664063</c:v>
                </c:pt>
                <c:pt idx="586">
                  <c:v>59.651313781738281</c:v>
                </c:pt>
                <c:pt idx="587">
                  <c:v>59.651481628417969</c:v>
                </c:pt>
                <c:pt idx="588">
                  <c:v>59.651657104492188</c:v>
                </c:pt>
                <c:pt idx="589">
                  <c:v>59.651817321777344</c:v>
                </c:pt>
                <c:pt idx="590">
                  <c:v>59.651988983154297</c:v>
                </c:pt>
                <c:pt idx="591">
                  <c:v>59.652149200439453</c:v>
                </c:pt>
                <c:pt idx="592">
                  <c:v>59.652313232421875</c:v>
                </c:pt>
                <c:pt idx="593">
                  <c:v>59.652469635009766</c:v>
                </c:pt>
                <c:pt idx="594">
                  <c:v>59.652626037597656</c:v>
                </c:pt>
                <c:pt idx="595">
                  <c:v>59.652774810791016</c:v>
                </c:pt>
                <c:pt idx="596">
                  <c:v>59.652927398681641</c:v>
                </c:pt>
                <c:pt idx="597">
                  <c:v>59.653072357177734</c:v>
                </c:pt>
                <c:pt idx="598">
                  <c:v>59.653213500976562</c:v>
                </c:pt>
                <c:pt idx="599">
                  <c:v>59.653354644775391</c:v>
                </c:pt>
                <c:pt idx="600">
                  <c:v>59.653491973876953</c:v>
                </c:pt>
                <c:pt idx="601">
                  <c:v>59.653621673583984</c:v>
                </c:pt>
                <c:pt idx="602">
                  <c:v>59.653755187988281</c:v>
                </c:pt>
                <c:pt idx="603">
                  <c:v>59.653881072998047</c:v>
                </c:pt>
                <c:pt idx="604">
                  <c:v>59.654010772705078</c:v>
                </c:pt>
                <c:pt idx="605">
                  <c:v>59.654129028320313</c:v>
                </c:pt>
                <c:pt idx="606">
                  <c:v>59.654251098632812</c:v>
                </c:pt>
                <c:pt idx="607">
                  <c:v>59.654376983642578</c:v>
                </c:pt>
                <c:pt idx="608">
                  <c:v>59.654491424560547</c:v>
                </c:pt>
                <c:pt idx="609">
                  <c:v>59.654613494873047</c:v>
                </c:pt>
                <c:pt idx="610">
                  <c:v>59.654731750488281</c:v>
                </c:pt>
                <c:pt idx="611">
                  <c:v>59.65484619140625</c:v>
                </c:pt>
                <c:pt idx="612">
                  <c:v>59.654964447021484</c:v>
                </c:pt>
                <c:pt idx="613">
                  <c:v>59.655075073242188</c:v>
                </c:pt>
                <c:pt idx="614">
                  <c:v>59.655193328857422</c:v>
                </c:pt>
                <c:pt idx="615">
                  <c:v>59.655303955078125</c:v>
                </c:pt>
                <c:pt idx="616">
                  <c:v>59.655414581298828</c:v>
                </c:pt>
                <c:pt idx="617">
                  <c:v>59.655525207519531</c:v>
                </c:pt>
                <c:pt idx="618">
                  <c:v>59.655643463134766</c:v>
                </c:pt>
                <c:pt idx="619">
                  <c:v>59.655750274658203</c:v>
                </c:pt>
                <c:pt idx="620">
                  <c:v>59.655857086181641</c:v>
                </c:pt>
                <c:pt idx="621">
                  <c:v>59.655971527099609</c:v>
                </c:pt>
                <c:pt idx="622">
                  <c:v>59.656078338623047</c:v>
                </c:pt>
                <c:pt idx="623">
                  <c:v>59.656192779541016</c:v>
                </c:pt>
                <c:pt idx="624">
                  <c:v>59.656307220458984</c:v>
                </c:pt>
                <c:pt idx="625">
                  <c:v>59.656417846679688</c:v>
                </c:pt>
                <c:pt idx="626">
                  <c:v>59.656532287597656</c:v>
                </c:pt>
                <c:pt idx="627">
                  <c:v>59.656646728515625</c:v>
                </c:pt>
                <c:pt idx="628">
                  <c:v>59.656761169433594</c:v>
                </c:pt>
                <c:pt idx="629">
                  <c:v>59.656879425048828</c:v>
                </c:pt>
                <c:pt idx="630">
                  <c:v>59.656990051269531</c:v>
                </c:pt>
                <c:pt idx="631">
                  <c:v>59.657112121582031</c:v>
                </c:pt>
                <c:pt idx="632">
                  <c:v>59.657230377197266</c:v>
                </c:pt>
                <c:pt idx="633">
                  <c:v>59.6573486328125</c:v>
                </c:pt>
                <c:pt idx="634">
                  <c:v>59.657470703125</c:v>
                </c:pt>
                <c:pt idx="635">
                  <c:v>59.657581329345703</c:v>
                </c:pt>
                <c:pt idx="636">
                  <c:v>59.657703399658203</c:v>
                </c:pt>
                <c:pt idx="637">
                  <c:v>59.657821655273438</c:v>
                </c:pt>
                <c:pt idx="638">
                  <c:v>59.657936096191406</c:v>
                </c:pt>
                <c:pt idx="639">
                  <c:v>59.658054351806641</c:v>
                </c:pt>
                <c:pt idx="640">
                  <c:v>59.658164978027344</c:v>
                </c:pt>
                <c:pt idx="641">
                  <c:v>59.658283233642578</c:v>
                </c:pt>
                <c:pt idx="642">
                  <c:v>59.658393859863281</c:v>
                </c:pt>
                <c:pt idx="643">
                  <c:v>59.658496856689453</c:v>
                </c:pt>
                <c:pt idx="644">
                  <c:v>59.658615112304688</c:v>
                </c:pt>
                <c:pt idx="645">
                  <c:v>59.658718109130859</c:v>
                </c:pt>
                <c:pt idx="646">
                  <c:v>59.658824920654297</c:v>
                </c:pt>
                <c:pt idx="647">
                  <c:v>59.658935546875</c:v>
                </c:pt>
                <c:pt idx="648">
                  <c:v>59.659042358398438</c:v>
                </c:pt>
                <c:pt idx="649">
                  <c:v>59.659141540527344</c:v>
                </c:pt>
                <c:pt idx="650">
                  <c:v>59.659248352050781</c:v>
                </c:pt>
                <c:pt idx="651">
                  <c:v>59.659347534179688</c:v>
                </c:pt>
                <c:pt idx="652">
                  <c:v>59.659446716308594</c:v>
                </c:pt>
                <c:pt idx="653">
                  <c:v>59.659549713134766</c:v>
                </c:pt>
                <c:pt idx="654">
                  <c:v>59.659645080566406</c:v>
                </c:pt>
                <c:pt idx="655">
                  <c:v>59.659736633300781</c:v>
                </c:pt>
                <c:pt idx="656">
                  <c:v>59.659828186035156</c:v>
                </c:pt>
                <c:pt idx="657">
                  <c:v>59.659923553466797</c:v>
                </c:pt>
                <c:pt idx="658">
                  <c:v>59.660011291503906</c:v>
                </c:pt>
                <c:pt idx="659">
                  <c:v>59.660091400146484</c:v>
                </c:pt>
                <c:pt idx="660">
                  <c:v>59.660182952880859</c:v>
                </c:pt>
                <c:pt idx="661">
                  <c:v>59.660263061523438</c:v>
                </c:pt>
                <c:pt idx="662">
                  <c:v>59.660343170166016</c:v>
                </c:pt>
                <c:pt idx="663">
                  <c:v>59.660423278808594</c:v>
                </c:pt>
                <c:pt idx="664">
                  <c:v>59.660503387451172</c:v>
                </c:pt>
                <c:pt idx="665">
                  <c:v>59.66058349609375</c:v>
                </c:pt>
                <c:pt idx="666">
                  <c:v>59.660655975341797</c:v>
                </c:pt>
                <c:pt idx="667">
                  <c:v>59.660736083984375</c:v>
                </c:pt>
                <c:pt idx="668">
                  <c:v>59.660820007324219</c:v>
                </c:pt>
                <c:pt idx="669">
                  <c:v>59.660888671875</c:v>
                </c:pt>
                <c:pt idx="670">
                  <c:v>59.660964965820313</c:v>
                </c:pt>
                <c:pt idx="671">
                  <c:v>59.661048889160156</c:v>
                </c:pt>
                <c:pt idx="672">
                  <c:v>59.661125183105469</c:v>
                </c:pt>
                <c:pt idx="673">
                  <c:v>59.66119384765625</c:v>
                </c:pt>
                <c:pt idx="674">
                  <c:v>59.661270141601563</c:v>
                </c:pt>
                <c:pt idx="675">
                  <c:v>59.661354064941406</c:v>
                </c:pt>
                <c:pt idx="676">
                  <c:v>59.661430358886719</c:v>
                </c:pt>
                <c:pt idx="677">
                  <c:v>59.661502838134766</c:v>
                </c:pt>
                <c:pt idx="678">
                  <c:v>59.661579132080078</c:v>
                </c:pt>
                <c:pt idx="679">
                  <c:v>59.661659240722656</c:v>
                </c:pt>
                <c:pt idx="680">
                  <c:v>59.661735534667969</c:v>
                </c:pt>
                <c:pt idx="681">
                  <c:v>59.66180419921875</c:v>
                </c:pt>
                <c:pt idx="682">
                  <c:v>59.661888122558594</c:v>
                </c:pt>
                <c:pt idx="683">
                  <c:v>59.661968231201172</c:v>
                </c:pt>
                <c:pt idx="684">
                  <c:v>59.662033081054688</c:v>
                </c:pt>
                <c:pt idx="685">
                  <c:v>59.662120819091797</c:v>
                </c:pt>
                <c:pt idx="686">
                  <c:v>59.662200927734375</c:v>
                </c:pt>
                <c:pt idx="687">
                  <c:v>59.662273406982422</c:v>
                </c:pt>
                <c:pt idx="688">
                  <c:v>59.662345886230469</c:v>
                </c:pt>
                <c:pt idx="689">
                  <c:v>59.662437438964844</c:v>
                </c:pt>
                <c:pt idx="690">
                  <c:v>59.662517547607422</c:v>
                </c:pt>
                <c:pt idx="691">
                  <c:v>59.66259765625</c:v>
                </c:pt>
                <c:pt idx="692">
                  <c:v>59.662673950195313</c:v>
                </c:pt>
                <c:pt idx="693">
                  <c:v>59.662761688232422</c:v>
                </c:pt>
                <c:pt idx="694">
                  <c:v>59.662841796875</c:v>
                </c:pt>
                <c:pt idx="695">
                  <c:v>59.662921905517578</c:v>
                </c:pt>
                <c:pt idx="696">
                  <c:v>59.663002014160156</c:v>
                </c:pt>
                <c:pt idx="697">
                  <c:v>59.663078308105469</c:v>
                </c:pt>
                <c:pt idx="698">
                  <c:v>59.663166046142578</c:v>
                </c:pt>
                <c:pt idx="699">
                  <c:v>59.663242340087891</c:v>
                </c:pt>
                <c:pt idx="700">
                  <c:v>59.663314819335937</c:v>
                </c:pt>
                <c:pt idx="701">
                  <c:v>59.663398742675781</c:v>
                </c:pt>
                <c:pt idx="702">
                  <c:v>59.663478851318359</c:v>
                </c:pt>
                <c:pt idx="703">
                  <c:v>59.663547515869141</c:v>
                </c:pt>
                <c:pt idx="704">
                  <c:v>59.663619995117188</c:v>
                </c:pt>
                <c:pt idx="705">
                  <c:v>59.663700103759766</c:v>
                </c:pt>
                <c:pt idx="706">
                  <c:v>59.663776397705078</c:v>
                </c:pt>
                <c:pt idx="707">
                  <c:v>59.663841247558594</c:v>
                </c:pt>
                <c:pt idx="708">
                  <c:v>59.663913726806641</c:v>
                </c:pt>
                <c:pt idx="709">
                  <c:v>59.663982391357422</c:v>
                </c:pt>
                <c:pt idx="710">
                  <c:v>59.664058685302734</c:v>
                </c:pt>
                <c:pt idx="711">
                  <c:v>59.664127349853516</c:v>
                </c:pt>
                <c:pt idx="712">
                  <c:v>59.664196014404297</c:v>
                </c:pt>
                <c:pt idx="713">
                  <c:v>59.664260864257812</c:v>
                </c:pt>
                <c:pt idx="714">
                  <c:v>59.664318084716797</c:v>
                </c:pt>
                <c:pt idx="715">
                  <c:v>59.664390563964844</c:v>
                </c:pt>
                <c:pt idx="716">
                  <c:v>59.664463043212891</c:v>
                </c:pt>
                <c:pt idx="717">
                  <c:v>59.664531707763672</c:v>
                </c:pt>
                <c:pt idx="718">
                  <c:v>59.664585113525391</c:v>
                </c:pt>
                <c:pt idx="719">
                  <c:v>59.664642333984375</c:v>
                </c:pt>
                <c:pt idx="720">
                  <c:v>59.664710998535156</c:v>
                </c:pt>
                <c:pt idx="721">
                  <c:v>59.664779663085938</c:v>
                </c:pt>
                <c:pt idx="722">
                  <c:v>59.664833068847656</c:v>
                </c:pt>
                <c:pt idx="723">
                  <c:v>59.664886474609375</c:v>
                </c:pt>
                <c:pt idx="724">
                  <c:v>59.664943695068359</c:v>
                </c:pt>
                <c:pt idx="725">
                  <c:v>59.665008544921875</c:v>
                </c:pt>
                <c:pt idx="726">
                  <c:v>59.665073394775391</c:v>
                </c:pt>
                <c:pt idx="727">
                  <c:v>59.665122985839844</c:v>
                </c:pt>
                <c:pt idx="728">
                  <c:v>59.665180206298828</c:v>
                </c:pt>
                <c:pt idx="729">
                  <c:v>59.665237426757813</c:v>
                </c:pt>
                <c:pt idx="730">
                  <c:v>59.665302276611328</c:v>
                </c:pt>
                <c:pt idx="731">
                  <c:v>59.665367126464844</c:v>
                </c:pt>
                <c:pt idx="732">
                  <c:v>59.665424346923828</c:v>
                </c:pt>
                <c:pt idx="733">
                  <c:v>59.665481567382813</c:v>
                </c:pt>
                <c:pt idx="734">
                  <c:v>59.665538787841797</c:v>
                </c:pt>
                <c:pt idx="735">
                  <c:v>59.665611267089844</c:v>
                </c:pt>
                <c:pt idx="736">
                  <c:v>59.665672302246094</c:v>
                </c:pt>
                <c:pt idx="737">
                  <c:v>59.665733337402344</c:v>
                </c:pt>
                <c:pt idx="738">
                  <c:v>59.665794372558594</c:v>
                </c:pt>
                <c:pt idx="739">
                  <c:v>59.665863037109375</c:v>
                </c:pt>
                <c:pt idx="740">
                  <c:v>59.665924072265625</c:v>
                </c:pt>
                <c:pt idx="741">
                  <c:v>59.665985107421875</c:v>
                </c:pt>
                <c:pt idx="742">
                  <c:v>59.666049957275391</c:v>
                </c:pt>
                <c:pt idx="743">
                  <c:v>59.666114807128906</c:v>
                </c:pt>
                <c:pt idx="744">
                  <c:v>59.666183471679688</c:v>
                </c:pt>
                <c:pt idx="745">
                  <c:v>59.666248321533203</c:v>
                </c:pt>
                <c:pt idx="746">
                  <c:v>59.666309356689453</c:v>
                </c:pt>
                <c:pt idx="747">
                  <c:v>59.666374206542969</c:v>
                </c:pt>
                <c:pt idx="748">
                  <c:v>59.666439056396484</c:v>
                </c:pt>
                <c:pt idx="749">
                  <c:v>59.66650390625</c:v>
                </c:pt>
                <c:pt idx="750">
                  <c:v>59.666568756103516</c:v>
                </c:pt>
                <c:pt idx="751">
                  <c:v>59.666637420654297</c:v>
                </c:pt>
                <c:pt idx="752">
                  <c:v>59.666709899902344</c:v>
                </c:pt>
                <c:pt idx="753">
                  <c:v>59.666778564453125</c:v>
                </c:pt>
                <c:pt idx="754">
                  <c:v>59.666843414306641</c:v>
                </c:pt>
                <c:pt idx="755">
                  <c:v>59.666908264160156</c:v>
                </c:pt>
                <c:pt idx="756">
                  <c:v>59.666973114013672</c:v>
                </c:pt>
                <c:pt idx="757">
                  <c:v>59.667037963867188</c:v>
                </c:pt>
                <c:pt idx="758">
                  <c:v>59.667110443115234</c:v>
                </c:pt>
                <c:pt idx="759">
                  <c:v>59.667179107666016</c:v>
                </c:pt>
                <c:pt idx="760">
                  <c:v>59.667243957519531</c:v>
                </c:pt>
                <c:pt idx="761">
                  <c:v>59.667304992675781</c:v>
                </c:pt>
                <c:pt idx="762">
                  <c:v>59.667369842529297</c:v>
                </c:pt>
                <c:pt idx="763">
                  <c:v>59.667442321777344</c:v>
                </c:pt>
                <c:pt idx="764">
                  <c:v>59.667503356933594</c:v>
                </c:pt>
                <c:pt idx="765">
                  <c:v>59.667560577392578</c:v>
                </c:pt>
                <c:pt idx="766">
                  <c:v>59.667621612548828</c:v>
                </c:pt>
                <c:pt idx="767">
                  <c:v>59.667694091796875</c:v>
                </c:pt>
                <c:pt idx="768">
                  <c:v>59.667751312255859</c:v>
                </c:pt>
                <c:pt idx="769">
                  <c:v>59.667808532714844</c:v>
                </c:pt>
                <c:pt idx="770">
                  <c:v>59.667861938476563</c:v>
                </c:pt>
                <c:pt idx="771">
                  <c:v>59.667930603027344</c:v>
                </c:pt>
                <c:pt idx="772">
                  <c:v>59.667991638183594</c:v>
                </c:pt>
                <c:pt idx="773">
                  <c:v>59.668052673339844</c:v>
                </c:pt>
                <c:pt idx="774">
                  <c:v>59.668109893798828</c:v>
                </c:pt>
                <c:pt idx="775">
                  <c:v>59.668167114257812</c:v>
                </c:pt>
                <c:pt idx="776">
                  <c:v>59.668235778808594</c:v>
                </c:pt>
                <c:pt idx="777">
                  <c:v>59.668292999267578</c:v>
                </c:pt>
                <c:pt idx="778">
                  <c:v>59.668350219726563</c:v>
                </c:pt>
                <c:pt idx="779">
                  <c:v>59.668407440185547</c:v>
                </c:pt>
                <c:pt idx="780">
                  <c:v>59.668468475341797</c:v>
                </c:pt>
                <c:pt idx="781">
                  <c:v>59.668533325195313</c:v>
                </c:pt>
                <c:pt idx="782">
                  <c:v>59.668586730957031</c:v>
                </c:pt>
                <c:pt idx="783">
                  <c:v>59.668636322021484</c:v>
                </c:pt>
                <c:pt idx="784">
                  <c:v>59.668701171875</c:v>
                </c:pt>
                <c:pt idx="785">
                  <c:v>59.668758392333984</c:v>
                </c:pt>
                <c:pt idx="786">
                  <c:v>59.668819427490234</c:v>
                </c:pt>
                <c:pt idx="787">
                  <c:v>59.668872833251953</c:v>
                </c:pt>
                <c:pt idx="788">
                  <c:v>59.668926239013672</c:v>
                </c:pt>
                <c:pt idx="789">
                  <c:v>59.668987274169922</c:v>
                </c:pt>
                <c:pt idx="790">
                  <c:v>59.669052124023438</c:v>
                </c:pt>
                <c:pt idx="791">
                  <c:v>59.669105529785156</c:v>
                </c:pt>
                <c:pt idx="792">
                  <c:v>59.669162750244141</c:v>
                </c:pt>
                <c:pt idx="793">
                  <c:v>59.669219970703125</c:v>
                </c:pt>
                <c:pt idx="794">
                  <c:v>59.669281005859375</c:v>
                </c:pt>
                <c:pt idx="795">
                  <c:v>59.669349670410156</c:v>
                </c:pt>
                <c:pt idx="796">
                  <c:v>59.669406890869141</c:v>
                </c:pt>
                <c:pt idx="797">
                  <c:v>59.669464111328125</c:v>
                </c:pt>
                <c:pt idx="798">
                  <c:v>59.669528961181641</c:v>
                </c:pt>
                <c:pt idx="799">
                  <c:v>59.669593811035156</c:v>
                </c:pt>
                <c:pt idx="800">
                  <c:v>59.669654846191406</c:v>
                </c:pt>
                <c:pt idx="801">
                  <c:v>59.669715881347656</c:v>
                </c:pt>
                <c:pt idx="802">
                  <c:v>59.669780731201172</c:v>
                </c:pt>
                <c:pt idx="803">
                  <c:v>59.669845581054688</c:v>
                </c:pt>
                <c:pt idx="804">
                  <c:v>59.669906616210937</c:v>
                </c:pt>
                <c:pt idx="805">
                  <c:v>59.669967651367188</c:v>
                </c:pt>
                <c:pt idx="806">
                  <c:v>59.670028686523438</c:v>
                </c:pt>
                <c:pt idx="807">
                  <c:v>59.670097351074219</c:v>
                </c:pt>
                <c:pt idx="808">
                  <c:v>59.670154571533203</c:v>
                </c:pt>
                <c:pt idx="809">
                  <c:v>59.670215606689453</c:v>
                </c:pt>
                <c:pt idx="810">
                  <c:v>59.670276641845703</c:v>
                </c:pt>
                <c:pt idx="811">
                  <c:v>59.670341491699219</c:v>
                </c:pt>
                <c:pt idx="812">
                  <c:v>59.670402526855469</c:v>
                </c:pt>
                <c:pt idx="813">
                  <c:v>59.670463562011719</c:v>
                </c:pt>
                <c:pt idx="814">
                  <c:v>59.670524597167969</c:v>
                </c:pt>
                <c:pt idx="815">
                  <c:v>59.670597076416016</c:v>
                </c:pt>
                <c:pt idx="816">
                  <c:v>59.670661926269531</c:v>
                </c:pt>
                <c:pt idx="817">
                  <c:v>59.670719146728516</c:v>
                </c:pt>
                <c:pt idx="818">
                  <c:v>59.670780181884766</c:v>
                </c:pt>
                <c:pt idx="819">
                  <c:v>59.670845031738281</c:v>
                </c:pt>
                <c:pt idx="820">
                  <c:v>59.670913696289063</c:v>
                </c:pt>
                <c:pt idx="821">
                  <c:v>59.670974731445313</c:v>
                </c:pt>
                <c:pt idx="822">
                  <c:v>59.671028137207031</c:v>
                </c:pt>
                <c:pt idx="823">
                  <c:v>59.671092987060547</c:v>
                </c:pt>
                <c:pt idx="824">
                  <c:v>59.671161651611328</c:v>
                </c:pt>
                <c:pt idx="825">
                  <c:v>59.671222686767578</c:v>
                </c:pt>
                <c:pt idx="826">
                  <c:v>59.671272277832031</c:v>
                </c:pt>
                <c:pt idx="827">
                  <c:v>59.671333312988281</c:v>
                </c:pt>
                <c:pt idx="828">
                  <c:v>59.671398162841797</c:v>
                </c:pt>
                <c:pt idx="829">
                  <c:v>59.671463012695313</c:v>
                </c:pt>
                <c:pt idx="830">
                  <c:v>59.671516418457031</c:v>
                </c:pt>
                <c:pt idx="831">
                  <c:v>59.671566009521484</c:v>
                </c:pt>
                <c:pt idx="832">
                  <c:v>59.671627044677734</c:v>
                </c:pt>
                <c:pt idx="833">
                  <c:v>59.67169189453125</c:v>
                </c:pt>
                <c:pt idx="834">
                  <c:v>59.671760559082031</c:v>
                </c:pt>
                <c:pt idx="835">
                  <c:v>59.67181396484375</c:v>
                </c:pt>
                <c:pt idx="836">
                  <c:v>59.671859741210938</c:v>
                </c:pt>
                <c:pt idx="837">
                  <c:v>59.671916961669922</c:v>
                </c:pt>
                <c:pt idx="838">
                  <c:v>59.671981811523437</c:v>
                </c:pt>
                <c:pt idx="839">
                  <c:v>59.67205810546875</c:v>
                </c:pt>
                <c:pt idx="840">
                  <c:v>59.672111511230469</c:v>
                </c:pt>
                <c:pt idx="841">
                  <c:v>59.672157287597656</c:v>
                </c:pt>
                <c:pt idx="842">
                  <c:v>59.672210693359375</c:v>
                </c:pt>
                <c:pt idx="843">
                  <c:v>59.672275543212891</c:v>
                </c:pt>
                <c:pt idx="844">
                  <c:v>59.672348022460938</c:v>
                </c:pt>
                <c:pt idx="845">
                  <c:v>59.672401428222656</c:v>
                </c:pt>
                <c:pt idx="846">
                  <c:v>59.672451019287109</c:v>
                </c:pt>
                <c:pt idx="847">
                  <c:v>59.672504425048828</c:v>
                </c:pt>
                <c:pt idx="848">
                  <c:v>59.672565460205078</c:v>
                </c:pt>
                <c:pt idx="849">
                  <c:v>59.672630310058594</c:v>
                </c:pt>
                <c:pt idx="850">
                  <c:v>59.672687530517578</c:v>
                </c:pt>
                <c:pt idx="851">
                  <c:v>59.672740936279297</c:v>
                </c:pt>
                <c:pt idx="852">
                  <c:v>59.672794342041016</c:v>
                </c:pt>
                <c:pt idx="853">
                  <c:v>59.672859191894531</c:v>
                </c:pt>
                <c:pt idx="854">
                  <c:v>59.672920227050781</c:v>
                </c:pt>
                <c:pt idx="855">
                  <c:v>59.672981262207031</c:v>
                </c:pt>
                <c:pt idx="856">
                  <c:v>59.67303466796875</c:v>
                </c:pt>
                <c:pt idx="857">
                  <c:v>59.673091888427734</c:v>
                </c:pt>
                <c:pt idx="858">
                  <c:v>59.67315673828125</c:v>
                </c:pt>
                <c:pt idx="859">
                  <c:v>59.673225402832031</c:v>
                </c:pt>
                <c:pt idx="860">
                  <c:v>59.673282623291016</c:v>
                </c:pt>
                <c:pt idx="861">
                  <c:v>59.67333984375</c:v>
                </c:pt>
                <c:pt idx="862">
                  <c:v>59.673404693603516</c:v>
                </c:pt>
                <c:pt idx="863">
                  <c:v>59.673465728759766</c:v>
                </c:pt>
                <c:pt idx="864">
                  <c:v>59.673526763916016</c:v>
                </c:pt>
                <c:pt idx="865">
                  <c:v>59.673583984375</c:v>
                </c:pt>
                <c:pt idx="866">
                  <c:v>59.67364501953125</c:v>
                </c:pt>
                <c:pt idx="867">
                  <c:v>59.6737060546875</c:v>
                </c:pt>
                <c:pt idx="868">
                  <c:v>59.673759460449219</c:v>
                </c:pt>
                <c:pt idx="869">
                  <c:v>59.673824310302734</c:v>
                </c:pt>
                <c:pt idx="870">
                  <c:v>59.673881530761719</c:v>
                </c:pt>
                <c:pt idx="871">
                  <c:v>59.673942565917969</c:v>
                </c:pt>
                <c:pt idx="872">
                  <c:v>59.674003601074219</c:v>
                </c:pt>
                <c:pt idx="873">
                  <c:v>59.674060821533203</c:v>
                </c:pt>
                <c:pt idx="874">
                  <c:v>59.674121856689453</c:v>
                </c:pt>
                <c:pt idx="875">
                  <c:v>59.674175262451172</c:v>
                </c:pt>
                <c:pt idx="876">
                  <c:v>59.674240112304688</c:v>
                </c:pt>
                <c:pt idx="877">
                  <c:v>59.674308776855469</c:v>
                </c:pt>
                <c:pt idx="878">
                  <c:v>59.674365997314453</c:v>
                </c:pt>
                <c:pt idx="879">
                  <c:v>59.674423217773438</c:v>
                </c:pt>
                <c:pt idx="880">
                  <c:v>59.674476623535156</c:v>
                </c:pt>
                <c:pt idx="881">
                  <c:v>59.674541473388672</c:v>
                </c:pt>
                <c:pt idx="882">
                  <c:v>59.674606323242188</c:v>
                </c:pt>
                <c:pt idx="883">
                  <c:v>59.674667358398437</c:v>
                </c:pt>
                <c:pt idx="884">
                  <c:v>59.674720764160156</c:v>
                </c:pt>
                <c:pt idx="885">
                  <c:v>59.674770355224609</c:v>
                </c:pt>
                <c:pt idx="886">
                  <c:v>59.674835205078125</c:v>
                </c:pt>
                <c:pt idx="887">
                  <c:v>59.674896240234375</c:v>
                </c:pt>
                <c:pt idx="888">
                  <c:v>59.674957275390625</c:v>
                </c:pt>
                <c:pt idx="889">
                  <c:v>59.675003051757813</c:v>
                </c:pt>
                <c:pt idx="890">
                  <c:v>59.675052642822266</c:v>
                </c:pt>
                <c:pt idx="891">
                  <c:v>59.675113677978516</c:v>
                </c:pt>
                <c:pt idx="892">
                  <c:v>59.675178527832031</c:v>
                </c:pt>
                <c:pt idx="893">
                  <c:v>59.675235748291016</c:v>
                </c:pt>
                <c:pt idx="894">
                  <c:v>59.675281524658203</c:v>
                </c:pt>
                <c:pt idx="895">
                  <c:v>59.675331115722656</c:v>
                </c:pt>
                <c:pt idx="896">
                  <c:v>59.675395965576172</c:v>
                </c:pt>
                <c:pt idx="897">
                  <c:v>59.675457000732422</c:v>
                </c:pt>
                <c:pt idx="898">
                  <c:v>59.675518035888672</c:v>
                </c:pt>
                <c:pt idx="899">
                  <c:v>59.675571441650391</c:v>
                </c:pt>
                <c:pt idx="900">
                  <c:v>59.675617218017578</c:v>
                </c:pt>
                <c:pt idx="901">
                  <c:v>59.675674438476563</c:v>
                </c:pt>
                <c:pt idx="902">
                  <c:v>59.675735473632813</c:v>
                </c:pt>
                <c:pt idx="903">
                  <c:v>59.675800323486328</c:v>
                </c:pt>
                <c:pt idx="904">
                  <c:v>59.675857543945313</c:v>
                </c:pt>
                <c:pt idx="905">
                  <c:v>59.6759033203125</c:v>
                </c:pt>
                <c:pt idx="906">
                  <c:v>59.675952911376953</c:v>
                </c:pt>
                <c:pt idx="907">
                  <c:v>59.676017761230469</c:v>
                </c:pt>
                <c:pt idx="908">
                  <c:v>59.676078796386719</c:v>
                </c:pt>
                <c:pt idx="909">
                  <c:v>59.676132202148438</c:v>
                </c:pt>
                <c:pt idx="910">
                  <c:v>59.676177978515625</c:v>
                </c:pt>
                <c:pt idx="911">
                  <c:v>59.676227569580078</c:v>
                </c:pt>
                <c:pt idx="912">
                  <c:v>59.676292419433594</c:v>
                </c:pt>
                <c:pt idx="913">
                  <c:v>59.676353454589844</c:v>
                </c:pt>
                <c:pt idx="914">
                  <c:v>59.676410675048828</c:v>
                </c:pt>
                <c:pt idx="915">
                  <c:v>59.676456451416016</c:v>
                </c:pt>
                <c:pt idx="916">
                  <c:v>59.676506042480469</c:v>
                </c:pt>
                <c:pt idx="917">
                  <c:v>59.676567077636719</c:v>
                </c:pt>
                <c:pt idx="918">
                  <c:v>59.676631927490234</c:v>
                </c:pt>
                <c:pt idx="919">
                  <c:v>59.676692962646484</c:v>
                </c:pt>
                <c:pt idx="920">
                  <c:v>59.676746368408203</c:v>
                </c:pt>
                <c:pt idx="921">
                  <c:v>59.676795959472656</c:v>
                </c:pt>
                <c:pt idx="922">
                  <c:v>59.676853179931641</c:v>
                </c:pt>
                <c:pt idx="923">
                  <c:v>59.676914215087891</c:v>
                </c:pt>
                <c:pt idx="924">
                  <c:v>59.676979064941406</c:v>
                </c:pt>
                <c:pt idx="925">
                  <c:v>59.677032470703125</c:v>
                </c:pt>
                <c:pt idx="926">
                  <c:v>59.677082061767578</c:v>
                </c:pt>
                <c:pt idx="927">
                  <c:v>59.677131652832031</c:v>
                </c:pt>
                <c:pt idx="928">
                  <c:v>59.677196502685547</c:v>
                </c:pt>
                <c:pt idx="929">
                  <c:v>59.677257537841797</c:v>
                </c:pt>
                <c:pt idx="930">
                  <c:v>59.677310943603516</c:v>
                </c:pt>
                <c:pt idx="931">
                  <c:v>59.677360534667969</c:v>
                </c:pt>
                <c:pt idx="932">
                  <c:v>59.677410125732422</c:v>
                </c:pt>
                <c:pt idx="933">
                  <c:v>59.677471160888672</c:v>
                </c:pt>
                <c:pt idx="934">
                  <c:v>59.677532196044922</c:v>
                </c:pt>
                <c:pt idx="935">
                  <c:v>59.677589416503906</c:v>
                </c:pt>
                <c:pt idx="936">
                  <c:v>59.677635192871094</c:v>
                </c:pt>
                <c:pt idx="937">
                  <c:v>59.677680969238281</c:v>
                </c:pt>
                <c:pt idx="938">
                  <c:v>59.677738189697266</c:v>
                </c:pt>
                <c:pt idx="939">
                  <c:v>59.677799224853516</c:v>
                </c:pt>
                <c:pt idx="940">
                  <c:v>59.677860260009766</c:v>
                </c:pt>
                <c:pt idx="941">
                  <c:v>59.67791748046875</c:v>
                </c:pt>
                <c:pt idx="942">
                  <c:v>59.677959442138672</c:v>
                </c:pt>
                <c:pt idx="943">
                  <c:v>59.678005218505859</c:v>
                </c:pt>
                <c:pt idx="944">
                  <c:v>59.678066253662109</c:v>
                </c:pt>
                <c:pt idx="945">
                  <c:v>59.678127288818359</c:v>
                </c:pt>
                <c:pt idx="946">
                  <c:v>59.678188323974609</c:v>
                </c:pt>
                <c:pt idx="947">
                  <c:v>59.678230285644531</c:v>
                </c:pt>
                <c:pt idx="948">
                  <c:v>59.678276062011719</c:v>
                </c:pt>
                <c:pt idx="949">
                  <c:v>59.678333282470703</c:v>
                </c:pt>
                <c:pt idx="950">
                  <c:v>59.678390502929687</c:v>
                </c:pt>
                <c:pt idx="951">
                  <c:v>59.678443908691406</c:v>
                </c:pt>
                <c:pt idx="952">
                  <c:v>59.678497314453125</c:v>
                </c:pt>
                <c:pt idx="953">
                  <c:v>59.678539276123047</c:v>
                </c:pt>
                <c:pt idx="954">
                  <c:v>59.678585052490234</c:v>
                </c:pt>
                <c:pt idx="955">
                  <c:v>59.678646087646484</c:v>
                </c:pt>
                <c:pt idx="956">
                  <c:v>59.678703308105469</c:v>
                </c:pt>
                <c:pt idx="957">
                  <c:v>59.678756713867187</c:v>
                </c:pt>
                <c:pt idx="958">
                  <c:v>59.678802490234375</c:v>
                </c:pt>
                <c:pt idx="959">
                  <c:v>59.678848266601562</c:v>
                </c:pt>
                <c:pt idx="960">
                  <c:v>59.678897857666016</c:v>
                </c:pt>
                <c:pt idx="961">
                  <c:v>59.678958892822266</c:v>
                </c:pt>
                <c:pt idx="962">
                  <c:v>59.67901611328125</c:v>
                </c:pt>
                <c:pt idx="963">
                  <c:v>59.679069519042969</c:v>
                </c:pt>
                <c:pt idx="964">
                  <c:v>59.679115295410156</c:v>
                </c:pt>
                <c:pt idx="965">
                  <c:v>59.679157257080078</c:v>
                </c:pt>
                <c:pt idx="966">
                  <c:v>59.679210662841797</c:v>
                </c:pt>
                <c:pt idx="967">
                  <c:v>59.679267883300781</c:v>
                </c:pt>
                <c:pt idx="968">
                  <c:v>59.679325103759766</c:v>
                </c:pt>
                <c:pt idx="969">
                  <c:v>59.679370880126953</c:v>
                </c:pt>
                <c:pt idx="970">
                  <c:v>59.679420471191406</c:v>
                </c:pt>
                <c:pt idx="971">
                  <c:v>59.679470062255859</c:v>
                </c:pt>
                <c:pt idx="972">
                  <c:v>59.679523468017578</c:v>
                </c:pt>
                <c:pt idx="973">
                  <c:v>59.679576873779297</c:v>
                </c:pt>
                <c:pt idx="974">
                  <c:v>59.679630279541016</c:v>
                </c:pt>
                <c:pt idx="975">
                  <c:v>59.679672241210938</c:v>
                </c:pt>
                <c:pt idx="976">
                  <c:v>59.679718017578125</c:v>
                </c:pt>
                <c:pt idx="977">
                  <c:v>59.679771423339844</c:v>
                </c:pt>
                <c:pt idx="978">
                  <c:v>59.679824829101563</c:v>
                </c:pt>
                <c:pt idx="979">
                  <c:v>59.679885864257813</c:v>
                </c:pt>
                <c:pt idx="980">
                  <c:v>59.679939270019531</c:v>
                </c:pt>
                <c:pt idx="981">
                  <c:v>59.679981231689453</c:v>
                </c:pt>
              </c:numCache>
            </c:numRef>
          </c:val>
          <c:smooth val="0"/>
        </c:ser>
        <c:ser>
          <c:idx val="1"/>
          <c:order val="1"/>
          <c:tx>
            <c:strRef>
              <c:f>'[Chart in Microsoft PowerPoint]Bus frequency'!$C$7</c:f>
              <c:strCache>
                <c:ptCount val="1"/>
                <c:pt idx="0">
                  <c:v>1240 MW PFR (12 Governors) + 1800 MW FFR</c:v>
                </c:pt>
              </c:strCache>
            </c:strRef>
          </c:tx>
          <c:spPr>
            <a:ln w="34925" cap="rnd">
              <a:solidFill>
                <a:srgbClr val="5B6770"/>
              </a:solidFill>
              <a:round/>
            </a:ln>
            <a:effectLst>
              <a:outerShdw blurRad="40000" dist="23000" dir="5400000" rotWithShape="0">
                <a:srgbClr val="000000">
                  <a:alpha val="35000"/>
                </a:srgbClr>
              </a:outerShdw>
            </a:effectLst>
          </c:spPr>
          <c:marker>
            <c:symbol val="none"/>
          </c:marker>
          <c:cat>
            <c:numRef>
              <c:f>'[Chart in Microsoft PowerPoint]Bus frequency'!$A$8:$A$989</c:f>
              <c:numCache>
                <c:formatCode>0</c:formatCode>
                <c:ptCount val="982"/>
                <c:pt idx="0">
                  <c:v>0</c:v>
                </c:pt>
                <c:pt idx="1">
                  <c:v>2.083333395421505E-2</c:v>
                </c:pt>
                <c:pt idx="2">
                  <c:v>4.1666667908430099E-2</c:v>
                </c:pt>
                <c:pt idx="3">
                  <c:v>6.25E-2</c:v>
                </c:pt>
                <c:pt idx="4">
                  <c:v>8.3333335816860199E-2</c:v>
                </c:pt>
                <c:pt idx="5">
                  <c:v>0.1041666716337204</c:v>
                </c:pt>
                <c:pt idx="6">
                  <c:v>0.125</c:v>
                </c:pt>
                <c:pt idx="7">
                  <c:v>0.1458333432674408</c:v>
                </c:pt>
                <c:pt idx="8">
                  <c:v>0.1666666716337204</c:v>
                </c:pt>
                <c:pt idx="9">
                  <c:v>0.18750001490116119</c:v>
                </c:pt>
                <c:pt idx="10">
                  <c:v>0.2083333432674408</c:v>
                </c:pt>
                <c:pt idx="11">
                  <c:v>0.2291666716337204</c:v>
                </c:pt>
                <c:pt idx="12">
                  <c:v>0.25</c:v>
                </c:pt>
                <c:pt idx="13">
                  <c:v>0.2708333432674408</c:v>
                </c:pt>
                <c:pt idx="14">
                  <c:v>0.29166668653488159</c:v>
                </c:pt>
                <c:pt idx="15">
                  <c:v>0.31250002980232239</c:v>
                </c:pt>
                <c:pt idx="16">
                  <c:v>0.3333333432674408</c:v>
                </c:pt>
                <c:pt idx="17">
                  <c:v>0.35416668653488159</c:v>
                </c:pt>
                <c:pt idx="18">
                  <c:v>0.37500002980232239</c:v>
                </c:pt>
                <c:pt idx="19">
                  <c:v>0.3958333432674408</c:v>
                </c:pt>
                <c:pt idx="20">
                  <c:v>0.41666668653488159</c:v>
                </c:pt>
                <c:pt idx="21">
                  <c:v>0.43750002980232239</c:v>
                </c:pt>
                <c:pt idx="22">
                  <c:v>0.4583333432674408</c:v>
                </c:pt>
                <c:pt idx="23">
                  <c:v>0.47916668653488159</c:v>
                </c:pt>
                <c:pt idx="24">
                  <c:v>0.5</c:v>
                </c:pt>
                <c:pt idx="25">
                  <c:v>0.5</c:v>
                </c:pt>
                <c:pt idx="26">
                  <c:v>0.52083331346511841</c:v>
                </c:pt>
                <c:pt idx="27">
                  <c:v>0.54166668653488159</c:v>
                </c:pt>
                <c:pt idx="28">
                  <c:v>0.5625</c:v>
                </c:pt>
                <c:pt idx="29">
                  <c:v>0.58333331346511841</c:v>
                </c:pt>
                <c:pt idx="30">
                  <c:v>0.60416668653488159</c:v>
                </c:pt>
                <c:pt idx="31">
                  <c:v>0.625</c:v>
                </c:pt>
                <c:pt idx="32">
                  <c:v>0.64583337306976318</c:v>
                </c:pt>
                <c:pt idx="33">
                  <c:v>0.66666668653488159</c:v>
                </c:pt>
                <c:pt idx="34">
                  <c:v>0.6875</c:v>
                </c:pt>
                <c:pt idx="35">
                  <c:v>0.70833337306976318</c:v>
                </c:pt>
                <c:pt idx="36">
                  <c:v>0.72916668653488159</c:v>
                </c:pt>
                <c:pt idx="37">
                  <c:v>0.75</c:v>
                </c:pt>
                <c:pt idx="38">
                  <c:v>0.77083337306976318</c:v>
                </c:pt>
                <c:pt idx="39">
                  <c:v>0.79166668653488159</c:v>
                </c:pt>
                <c:pt idx="40">
                  <c:v>0.8125</c:v>
                </c:pt>
                <c:pt idx="41">
                  <c:v>0.83333337306976318</c:v>
                </c:pt>
                <c:pt idx="42">
                  <c:v>0.85416668653488159</c:v>
                </c:pt>
                <c:pt idx="43">
                  <c:v>0.875</c:v>
                </c:pt>
                <c:pt idx="44">
                  <c:v>0.89583337306976318</c:v>
                </c:pt>
                <c:pt idx="45">
                  <c:v>0.91666668653488159</c:v>
                </c:pt>
                <c:pt idx="46">
                  <c:v>0.9375</c:v>
                </c:pt>
                <c:pt idx="47">
                  <c:v>0.95833337306976318</c:v>
                </c:pt>
                <c:pt idx="48">
                  <c:v>0.97916668653488159</c:v>
                </c:pt>
                <c:pt idx="49">
                  <c:v>1</c:v>
                </c:pt>
                <c:pt idx="50">
                  <c:v>1.0208333730697632</c:v>
                </c:pt>
                <c:pt idx="51">
                  <c:v>1.0416667461395264</c:v>
                </c:pt>
                <c:pt idx="52">
                  <c:v>1.0625</c:v>
                </c:pt>
                <c:pt idx="53">
                  <c:v>1.0833333730697632</c:v>
                </c:pt>
                <c:pt idx="54">
                  <c:v>1.1041667461395264</c:v>
                </c:pt>
                <c:pt idx="55">
                  <c:v>1.1166666746139526</c:v>
                </c:pt>
                <c:pt idx="56">
                  <c:v>1.1208333969116211</c:v>
                </c:pt>
                <c:pt idx="57">
                  <c:v>1.1250001192092896</c:v>
                </c:pt>
                <c:pt idx="58">
                  <c:v>1.129166841506958</c:v>
                </c:pt>
                <c:pt idx="59">
                  <c:v>1.1333335638046265</c:v>
                </c:pt>
                <c:pt idx="60">
                  <c:v>1.1375002861022949</c:v>
                </c:pt>
                <c:pt idx="61">
                  <c:v>1.1416670083999634</c:v>
                </c:pt>
                <c:pt idx="62">
                  <c:v>1.1458337306976318</c:v>
                </c:pt>
                <c:pt idx="63">
                  <c:v>1.1625003814697266</c:v>
                </c:pt>
                <c:pt idx="64">
                  <c:v>1.166667103767395</c:v>
                </c:pt>
                <c:pt idx="65">
                  <c:v>1.1708338260650635</c:v>
                </c:pt>
                <c:pt idx="66">
                  <c:v>1.1750005483627319</c:v>
                </c:pt>
                <c:pt idx="67">
                  <c:v>1.1833338737487793</c:v>
                </c:pt>
                <c:pt idx="68">
                  <c:v>1.1875005960464478</c:v>
                </c:pt>
                <c:pt idx="69">
                  <c:v>1.1916673183441162</c:v>
                </c:pt>
                <c:pt idx="70">
                  <c:v>1.1958340406417847</c:v>
                </c:pt>
                <c:pt idx="71">
                  <c:v>1.2000007629394531</c:v>
                </c:pt>
                <c:pt idx="72">
                  <c:v>1.2041674852371216</c:v>
                </c:pt>
                <c:pt idx="73">
                  <c:v>1.20833420753479</c:v>
                </c:pt>
                <c:pt idx="74">
                  <c:v>1.2166675329208374</c:v>
                </c:pt>
                <c:pt idx="75">
                  <c:v>1.2208342552185059</c:v>
                </c:pt>
                <c:pt idx="76">
                  <c:v>1.241667628288269</c:v>
                </c:pt>
                <c:pt idx="77">
                  <c:v>1.2583342790603638</c:v>
                </c:pt>
                <c:pt idx="78">
                  <c:v>1.279167652130127</c:v>
                </c:pt>
                <c:pt idx="79">
                  <c:v>1.3000009059906006</c:v>
                </c:pt>
                <c:pt idx="80">
                  <c:v>1.3208342790603638</c:v>
                </c:pt>
                <c:pt idx="81">
                  <c:v>1.341667652130127</c:v>
                </c:pt>
                <c:pt idx="82">
                  <c:v>1.3625009059906006</c:v>
                </c:pt>
                <c:pt idx="83">
                  <c:v>1.3833342790603638</c:v>
                </c:pt>
                <c:pt idx="84">
                  <c:v>1.404167652130127</c:v>
                </c:pt>
                <c:pt idx="85">
                  <c:v>1.4250009059906006</c:v>
                </c:pt>
                <c:pt idx="86">
                  <c:v>1.429167628288269</c:v>
                </c:pt>
                <c:pt idx="87">
                  <c:v>1.4333343505859375</c:v>
                </c:pt>
                <c:pt idx="88">
                  <c:v>1.437501072883606</c:v>
                </c:pt>
                <c:pt idx="89">
                  <c:v>1.4416677951812744</c:v>
                </c:pt>
                <c:pt idx="90">
                  <c:v>1.4458345174789429</c:v>
                </c:pt>
                <c:pt idx="91">
                  <c:v>1.4541678428649902</c:v>
                </c:pt>
                <c:pt idx="92">
                  <c:v>1.4625011682510376</c:v>
                </c:pt>
                <c:pt idx="93">
                  <c:v>1.4833345413208008</c:v>
                </c:pt>
                <c:pt idx="94">
                  <c:v>1.5041677951812744</c:v>
                </c:pt>
                <c:pt idx="95">
                  <c:v>1.5250011682510376</c:v>
                </c:pt>
                <c:pt idx="96">
                  <c:v>1.5458345413208008</c:v>
                </c:pt>
                <c:pt idx="97">
                  <c:v>1.5666677951812744</c:v>
                </c:pt>
                <c:pt idx="98">
                  <c:v>1.5875011682510376</c:v>
                </c:pt>
                <c:pt idx="99">
                  <c:v>1.6083345413208008</c:v>
                </c:pt>
                <c:pt idx="100">
                  <c:v>1.6291677951812744</c:v>
                </c:pt>
                <c:pt idx="101">
                  <c:v>1.6500011682510376</c:v>
                </c:pt>
                <c:pt idx="102">
                  <c:v>1.6708345413208008</c:v>
                </c:pt>
                <c:pt idx="103">
                  <c:v>1.6916677951812744</c:v>
                </c:pt>
                <c:pt idx="104">
                  <c:v>1.7125011682510376</c:v>
                </c:pt>
                <c:pt idx="105">
                  <c:v>1.7333345413208008</c:v>
                </c:pt>
                <c:pt idx="106">
                  <c:v>1.7541677951812744</c:v>
                </c:pt>
                <c:pt idx="107">
                  <c:v>1.7750011682510376</c:v>
                </c:pt>
                <c:pt idx="108">
                  <c:v>1.7958345413208008</c:v>
                </c:pt>
                <c:pt idx="109">
                  <c:v>1.8166677951812744</c:v>
                </c:pt>
                <c:pt idx="110">
                  <c:v>1.8375011682510376</c:v>
                </c:pt>
                <c:pt idx="111">
                  <c:v>1.8583345413208008</c:v>
                </c:pt>
                <c:pt idx="112">
                  <c:v>1.8791677951812744</c:v>
                </c:pt>
                <c:pt idx="113">
                  <c:v>1.9000011682510376</c:v>
                </c:pt>
                <c:pt idx="114">
                  <c:v>1.9208345413208008</c:v>
                </c:pt>
                <c:pt idx="115">
                  <c:v>1.9416677951812744</c:v>
                </c:pt>
                <c:pt idx="116">
                  <c:v>1.9625011682510376</c:v>
                </c:pt>
                <c:pt idx="117">
                  <c:v>1.9833345413208008</c:v>
                </c:pt>
                <c:pt idx="118">
                  <c:v>2.0041677951812744</c:v>
                </c:pt>
                <c:pt idx="119">
                  <c:v>2.025001049041748</c:v>
                </c:pt>
                <c:pt idx="120">
                  <c:v>2.0458345413208008</c:v>
                </c:pt>
                <c:pt idx="121">
                  <c:v>2.0666677951812744</c:v>
                </c:pt>
                <c:pt idx="122">
                  <c:v>2.087501049041748</c:v>
                </c:pt>
                <c:pt idx="123">
                  <c:v>2.1083345413208008</c:v>
                </c:pt>
                <c:pt idx="124">
                  <c:v>2.1291677951812744</c:v>
                </c:pt>
                <c:pt idx="125">
                  <c:v>2.150001049041748</c:v>
                </c:pt>
                <c:pt idx="126">
                  <c:v>2.1708345413208008</c:v>
                </c:pt>
                <c:pt idx="127">
                  <c:v>2.1916677951812744</c:v>
                </c:pt>
                <c:pt idx="128">
                  <c:v>2.212501049041748</c:v>
                </c:pt>
                <c:pt idx="129">
                  <c:v>2.2333345413208008</c:v>
                </c:pt>
                <c:pt idx="130">
                  <c:v>2.2541677951812744</c:v>
                </c:pt>
                <c:pt idx="131">
                  <c:v>2.275001049041748</c:v>
                </c:pt>
                <c:pt idx="132">
                  <c:v>2.2958345413208008</c:v>
                </c:pt>
                <c:pt idx="133">
                  <c:v>2.3166677951812744</c:v>
                </c:pt>
                <c:pt idx="134">
                  <c:v>2.337501049041748</c:v>
                </c:pt>
                <c:pt idx="135">
                  <c:v>2.3583345413208008</c:v>
                </c:pt>
                <c:pt idx="136">
                  <c:v>2.3791677951812744</c:v>
                </c:pt>
                <c:pt idx="137">
                  <c:v>2.400001049041748</c:v>
                </c:pt>
                <c:pt idx="138">
                  <c:v>2.4208345413208008</c:v>
                </c:pt>
                <c:pt idx="139">
                  <c:v>2.4416677951812744</c:v>
                </c:pt>
                <c:pt idx="140">
                  <c:v>2.462501049041748</c:v>
                </c:pt>
                <c:pt idx="141">
                  <c:v>2.4833345413208008</c:v>
                </c:pt>
                <c:pt idx="142">
                  <c:v>2.5041677951812744</c:v>
                </c:pt>
                <c:pt idx="143">
                  <c:v>2.525001049041748</c:v>
                </c:pt>
                <c:pt idx="144">
                  <c:v>2.5458345413208008</c:v>
                </c:pt>
                <c:pt idx="145">
                  <c:v>2.5666677951812744</c:v>
                </c:pt>
                <c:pt idx="146">
                  <c:v>2.587501049041748</c:v>
                </c:pt>
                <c:pt idx="147">
                  <c:v>2.6083345413208008</c:v>
                </c:pt>
                <c:pt idx="148">
                  <c:v>2.6291677951812744</c:v>
                </c:pt>
                <c:pt idx="149">
                  <c:v>2.650001049041748</c:v>
                </c:pt>
                <c:pt idx="150">
                  <c:v>2.6708345413208008</c:v>
                </c:pt>
                <c:pt idx="151">
                  <c:v>2.6916677951812744</c:v>
                </c:pt>
                <c:pt idx="152">
                  <c:v>2.712501049041748</c:v>
                </c:pt>
                <c:pt idx="153">
                  <c:v>2.7333345413208008</c:v>
                </c:pt>
                <c:pt idx="154">
                  <c:v>2.7541677951812744</c:v>
                </c:pt>
                <c:pt idx="155">
                  <c:v>2.775001049041748</c:v>
                </c:pt>
                <c:pt idx="156">
                  <c:v>2.7958345413208008</c:v>
                </c:pt>
                <c:pt idx="157">
                  <c:v>2.8166677951812744</c:v>
                </c:pt>
                <c:pt idx="158">
                  <c:v>2.837501049041748</c:v>
                </c:pt>
                <c:pt idx="159">
                  <c:v>2.8583345413208008</c:v>
                </c:pt>
                <c:pt idx="160">
                  <c:v>2.8791677951812744</c:v>
                </c:pt>
                <c:pt idx="161">
                  <c:v>2.900001049041748</c:v>
                </c:pt>
                <c:pt idx="162">
                  <c:v>2.9208345413208008</c:v>
                </c:pt>
                <c:pt idx="163">
                  <c:v>2.9416677951812744</c:v>
                </c:pt>
                <c:pt idx="164">
                  <c:v>2.962501049041748</c:v>
                </c:pt>
                <c:pt idx="165">
                  <c:v>2.9833345413208008</c:v>
                </c:pt>
                <c:pt idx="166">
                  <c:v>3.0041677951812744</c:v>
                </c:pt>
                <c:pt idx="167">
                  <c:v>3.025001049041748</c:v>
                </c:pt>
                <c:pt idx="168">
                  <c:v>3.0458345413208008</c:v>
                </c:pt>
                <c:pt idx="169">
                  <c:v>3.0666677951812744</c:v>
                </c:pt>
                <c:pt idx="170">
                  <c:v>3.087501049041748</c:v>
                </c:pt>
                <c:pt idx="171">
                  <c:v>3.1083345413208008</c:v>
                </c:pt>
                <c:pt idx="172">
                  <c:v>3.1291675567626953</c:v>
                </c:pt>
                <c:pt idx="173">
                  <c:v>3.150001049041748</c:v>
                </c:pt>
                <c:pt idx="174">
                  <c:v>3.1708345413208008</c:v>
                </c:pt>
                <c:pt idx="175">
                  <c:v>3.1916675567626953</c:v>
                </c:pt>
                <c:pt idx="176">
                  <c:v>3.212501049041748</c:v>
                </c:pt>
                <c:pt idx="177">
                  <c:v>3.2333345413208008</c:v>
                </c:pt>
                <c:pt idx="178">
                  <c:v>3.2541675567626953</c:v>
                </c:pt>
                <c:pt idx="179">
                  <c:v>3.275001049041748</c:v>
                </c:pt>
                <c:pt idx="180">
                  <c:v>3.2958345413208008</c:v>
                </c:pt>
                <c:pt idx="181">
                  <c:v>3.3166675567626953</c:v>
                </c:pt>
                <c:pt idx="182">
                  <c:v>3.337501049041748</c:v>
                </c:pt>
                <c:pt idx="183">
                  <c:v>3.3583345413208008</c:v>
                </c:pt>
                <c:pt idx="184">
                  <c:v>3.3791675567626953</c:v>
                </c:pt>
                <c:pt idx="185">
                  <c:v>3.400001049041748</c:v>
                </c:pt>
                <c:pt idx="186">
                  <c:v>3.4208345413208008</c:v>
                </c:pt>
                <c:pt idx="187">
                  <c:v>3.4416675567626953</c:v>
                </c:pt>
                <c:pt idx="188">
                  <c:v>3.462501049041748</c:v>
                </c:pt>
                <c:pt idx="189">
                  <c:v>3.4833345413208008</c:v>
                </c:pt>
                <c:pt idx="190">
                  <c:v>3.5041675567626953</c:v>
                </c:pt>
                <c:pt idx="191">
                  <c:v>3.525001049041748</c:v>
                </c:pt>
                <c:pt idx="192">
                  <c:v>3.5458345413208008</c:v>
                </c:pt>
                <c:pt idx="193">
                  <c:v>3.5666675567626953</c:v>
                </c:pt>
                <c:pt idx="194">
                  <c:v>3.587501049041748</c:v>
                </c:pt>
                <c:pt idx="195">
                  <c:v>3.6083345413208008</c:v>
                </c:pt>
                <c:pt idx="196">
                  <c:v>3.6291675567626953</c:v>
                </c:pt>
                <c:pt idx="197">
                  <c:v>3.650001049041748</c:v>
                </c:pt>
                <c:pt idx="198">
                  <c:v>3.6708345413208008</c:v>
                </c:pt>
                <c:pt idx="199">
                  <c:v>3.6916675567626953</c:v>
                </c:pt>
                <c:pt idx="200">
                  <c:v>3.712501049041748</c:v>
                </c:pt>
                <c:pt idx="201">
                  <c:v>3.7333345413208008</c:v>
                </c:pt>
                <c:pt idx="202">
                  <c:v>3.7541675567626953</c:v>
                </c:pt>
                <c:pt idx="203">
                  <c:v>3.775001049041748</c:v>
                </c:pt>
                <c:pt idx="204">
                  <c:v>3.7958345413208008</c:v>
                </c:pt>
                <c:pt idx="205">
                  <c:v>3.8166675567626953</c:v>
                </c:pt>
                <c:pt idx="206">
                  <c:v>3.837501049041748</c:v>
                </c:pt>
                <c:pt idx="207">
                  <c:v>3.8583345413208008</c:v>
                </c:pt>
                <c:pt idx="208">
                  <c:v>3.8791675567626953</c:v>
                </c:pt>
                <c:pt idx="209">
                  <c:v>3.900001049041748</c:v>
                </c:pt>
                <c:pt idx="210">
                  <c:v>3.9208345413208008</c:v>
                </c:pt>
                <c:pt idx="211">
                  <c:v>3.9416675567626953</c:v>
                </c:pt>
                <c:pt idx="212">
                  <c:v>3.962501049041748</c:v>
                </c:pt>
                <c:pt idx="213">
                  <c:v>3.9833345413208008</c:v>
                </c:pt>
                <c:pt idx="214">
                  <c:v>4.0041675567626953</c:v>
                </c:pt>
                <c:pt idx="215">
                  <c:v>4.025001049041748</c:v>
                </c:pt>
                <c:pt idx="216">
                  <c:v>4.0458345413208008</c:v>
                </c:pt>
                <c:pt idx="217">
                  <c:v>4.0666675567626953</c:v>
                </c:pt>
                <c:pt idx="218">
                  <c:v>4.087501049041748</c:v>
                </c:pt>
                <c:pt idx="219">
                  <c:v>4.1083345413208008</c:v>
                </c:pt>
                <c:pt idx="220">
                  <c:v>4.1291675567626953</c:v>
                </c:pt>
                <c:pt idx="221">
                  <c:v>4.150001049041748</c:v>
                </c:pt>
                <c:pt idx="222">
                  <c:v>4.1708345413208008</c:v>
                </c:pt>
                <c:pt idx="223">
                  <c:v>4.1916675567626953</c:v>
                </c:pt>
                <c:pt idx="224">
                  <c:v>4.212501049041748</c:v>
                </c:pt>
                <c:pt idx="225">
                  <c:v>4.2333345413208008</c:v>
                </c:pt>
                <c:pt idx="226">
                  <c:v>4.2541675567626953</c:v>
                </c:pt>
                <c:pt idx="227">
                  <c:v>4.275001049041748</c:v>
                </c:pt>
                <c:pt idx="228">
                  <c:v>4.2958345413208008</c:v>
                </c:pt>
                <c:pt idx="229">
                  <c:v>4.3166675567626953</c:v>
                </c:pt>
                <c:pt idx="230">
                  <c:v>4.337501049041748</c:v>
                </c:pt>
                <c:pt idx="231">
                  <c:v>4.3583345413208008</c:v>
                </c:pt>
                <c:pt idx="232">
                  <c:v>4.3791675567626953</c:v>
                </c:pt>
                <c:pt idx="233">
                  <c:v>4.400001049041748</c:v>
                </c:pt>
                <c:pt idx="234">
                  <c:v>4.4208345413208008</c:v>
                </c:pt>
                <c:pt idx="235">
                  <c:v>4.4416675567626953</c:v>
                </c:pt>
                <c:pt idx="236">
                  <c:v>4.462501049041748</c:v>
                </c:pt>
                <c:pt idx="237">
                  <c:v>4.4833345413208008</c:v>
                </c:pt>
                <c:pt idx="238">
                  <c:v>4.5041675567626953</c:v>
                </c:pt>
                <c:pt idx="239">
                  <c:v>4.525001049041748</c:v>
                </c:pt>
                <c:pt idx="240">
                  <c:v>4.5458345413208008</c:v>
                </c:pt>
                <c:pt idx="241">
                  <c:v>4.5666675567626953</c:v>
                </c:pt>
                <c:pt idx="242">
                  <c:v>4.587501049041748</c:v>
                </c:pt>
                <c:pt idx="243">
                  <c:v>4.6083345413208008</c:v>
                </c:pt>
                <c:pt idx="244">
                  <c:v>4.6291675567626953</c:v>
                </c:pt>
                <c:pt idx="245">
                  <c:v>4.650001049041748</c:v>
                </c:pt>
                <c:pt idx="246">
                  <c:v>4.6708345413208008</c:v>
                </c:pt>
                <c:pt idx="247">
                  <c:v>4.6916675567626953</c:v>
                </c:pt>
                <c:pt idx="248">
                  <c:v>4.712501049041748</c:v>
                </c:pt>
                <c:pt idx="249">
                  <c:v>4.7333345413208008</c:v>
                </c:pt>
                <c:pt idx="250">
                  <c:v>4.7541675567626953</c:v>
                </c:pt>
                <c:pt idx="251">
                  <c:v>4.775001049041748</c:v>
                </c:pt>
                <c:pt idx="252">
                  <c:v>4.7958340644836426</c:v>
                </c:pt>
                <c:pt idx="253">
                  <c:v>4.8166675567626953</c:v>
                </c:pt>
                <c:pt idx="254">
                  <c:v>4.837501049041748</c:v>
                </c:pt>
                <c:pt idx="255">
                  <c:v>4.8583340644836426</c:v>
                </c:pt>
                <c:pt idx="256">
                  <c:v>4.8791675567626953</c:v>
                </c:pt>
                <c:pt idx="257">
                  <c:v>4.900001049041748</c:v>
                </c:pt>
                <c:pt idx="258">
                  <c:v>4.9208340644836426</c:v>
                </c:pt>
                <c:pt idx="259">
                  <c:v>4.9416675567626953</c:v>
                </c:pt>
                <c:pt idx="260">
                  <c:v>4.962501049041748</c:v>
                </c:pt>
                <c:pt idx="261">
                  <c:v>4.9833340644836426</c:v>
                </c:pt>
                <c:pt idx="262">
                  <c:v>5.0041675567626953</c:v>
                </c:pt>
                <c:pt idx="263">
                  <c:v>5.025001049041748</c:v>
                </c:pt>
                <c:pt idx="264">
                  <c:v>5.0458340644836426</c:v>
                </c:pt>
                <c:pt idx="265">
                  <c:v>5.0666675567626953</c:v>
                </c:pt>
                <c:pt idx="266">
                  <c:v>5.087501049041748</c:v>
                </c:pt>
                <c:pt idx="267">
                  <c:v>5.1083340644836426</c:v>
                </c:pt>
                <c:pt idx="268">
                  <c:v>5.1291675567626953</c:v>
                </c:pt>
                <c:pt idx="269">
                  <c:v>5.150001049041748</c:v>
                </c:pt>
                <c:pt idx="270">
                  <c:v>5.1708340644836426</c:v>
                </c:pt>
                <c:pt idx="271">
                  <c:v>5.1916675567626953</c:v>
                </c:pt>
                <c:pt idx="272">
                  <c:v>5.212501049041748</c:v>
                </c:pt>
                <c:pt idx="273">
                  <c:v>5.2333340644836426</c:v>
                </c:pt>
                <c:pt idx="274">
                  <c:v>5.2541675567626953</c:v>
                </c:pt>
                <c:pt idx="275">
                  <c:v>5.275001049041748</c:v>
                </c:pt>
                <c:pt idx="276">
                  <c:v>5.2958340644836426</c:v>
                </c:pt>
                <c:pt idx="277">
                  <c:v>5.3166675567626953</c:v>
                </c:pt>
                <c:pt idx="278">
                  <c:v>5.337501049041748</c:v>
                </c:pt>
                <c:pt idx="279">
                  <c:v>5.3583340644836426</c:v>
                </c:pt>
                <c:pt idx="280">
                  <c:v>5.3791675567626953</c:v>
                </c:pt>
                <c:pt idx="281">
                  <c:v>5.400001049041748</c:v>
                </c:pt>
                <c:pt idx="282">
                  <c:v>5.4208340644836426</c:v>
                </c:pt>
                <c:pt idx="283">
                  <c:v>5.4416675567626953</c:v>
                </c:pt>
                <c:pt idx="284">
                  <c:v>5.462501049041748</c:v>
                </c:pt>
                <c:pt idx="285">
                  <c:v>5.4833340644836426</c:v>
                </c:pt>
                <c:pt idx="286">
                  <c:v>5.5041675567626953</c:v>
                </c:pt>
                <c:pt idx="287">
                  <c:v>5.5250005722045898</c:v>
                </c:pt>
                <c:pt idx="288">
                  <c:v>5.5458340644836426</c:v>
                </c:pt>
                <c:pt idx="289">
                  <c:v>5.5666675567626953</c:v>
                </c:pt>
                <c:pt idx="290">
                  <c:v>5.5875005722045898</c:v>
                </c:pt>
                <c:pt idx="291">
                  <c:v>5.6083340644836426</c:v>
                </c:pt>
                <c:pt idx="292">
                  <c:v>5.6291675567626953</c:v>
                </c:pt>
                <c:pt idx="293">
                  <c:v>5.6500005722045898</c:v>
                </c:pt>
                <c:pt idx="294">
                  <c:v>5.6708340644836426</c:v>
                </c:pt>
                <c:pt idx="295">
                  <c:v>5.6916675567626953</c:v>
                </c:pt>
                <c:pt idx="296">
                  <c:v>5.7125005722045898</c:v>
                </c:pt>
                <c:pt idx="297">
                  <c:v>5.7333340644836426</c:v>
                </c:pt>
                <c:pt idx="298">
                  <c:v>5.7541675567626953</c:v>
                </c:pt>
                <c:pt idx="299">
                  <c:v>5.7750005722045898</c:v>
                </c:pt>
                <c:pt idx="300">
                  <c:v>5.7958340644836426</c:v>
                </c:pt>
                <c:pt idx="301">
                  <c:v>5.8166675567626953</c:v>
                </c:pt>
                <c:pt idx="302">
                  <c:v>5.8375005722045898</c:v>
                </c:pt>
                <c:pt idx="303">
                  <c:v>5.8583340644836426</c:v>
                </c:pt>
                <c:pt idx="304">
                  <c:v>5.8791675567626953</c:v>
                </c:pt>
                <c:pt idx="305">
                  <c:v>5.9000005722045898</c:v>
                </c:pt>
                <c:pt idx="306">
                  <c:v>5.9208340644836426</c:v>
                </c:pt>
                <c:pt idx="307">
                  <c:v>5.9416675567626953</c:v>
                </c:pt>
                <c:pt idx="308">
                  <c:v>5.9625005722045898</c:v>
                </c:pt>
                <c:pt idx="309">
                  <c:v>5.9833340644836426</c:v>
                </c:pt>
                <c:pt idx="310">
                  <c:v>6.0041675567626953</c:v>
                </c:pt>
                <c:pt idx="311">
                  <c:v>6.0250005722045898</c:v>
                </c:pt>
                <c:pt idx="312">
                  <c:v>6.0458340644836426</c:v>
                </c:pt>
                <c:pt idx="313">
                  <c:v>6.0666675567626953</c:v>
                </c:pt>
                <c:pt idx="314">
                  <c:v>6.0875005722045898</c:v>
                </c:pt>
                <c:pt idx="315">
                  <c:v>6.1083340644836426</c:v>
                </c:pt>
                <c:pt idx="316">
                  <c:v>6.1291675567626953</c:v>
                </c:pt>
                <c:pt idx="317">
                  <c:v>6.1500005722045898</c:v>
                </c:pt>
                <c:pt idx="318">
                  <c:v>6.1708340644836426</c:v>
                </c:pt>
                <c:pt idx="319">
                  <c:v>6.1916675567626953</c:v>
                </c:pt>
                <c:pt idx="320">
                  <c:v>6.2125005722045898</c:v>
                </c:pt>
                <c:pt idx="321">
                  <c:v>6.2333340644836426</c:v>
                </c:pt>
                <c:pt idx="322">
                  <c:v>6.2541675567626953</c:v>
                </c:pt>
                <c:pt idx="323">
                  <c:v>6.2750005722045898</c:v>
                </c:pt>
                <c:pt idx="324">
                  <c:v>6.2958340644836426</c:v>
                </c:pt>
                <c:pt idx="325">
                  <c:v>6.3166675567626953</c:v>
                </c:pt>
                <c:pt idx="326">
                  <c:v>6.3375005722045898</c:v>
                </c:pt>
                <c:pt idx="327">
                  <c:v>6.3583340644836426</c:v>
                </c:pt>
                <c:pt idx="328">
                  <c:v>6.3791675567626953</c:v>
                </c:pt>
                <c:pt idx="329">
                  <c:v>6.4000005722045898</c:v>
                </c:pt>
                <c:pt idx="330">
                  <c:v>6.4208340644836426</c:v>
                </c:pt>
                <c:pt idx="331">
                  <c:v>6.4416675567626953</c:v>
                </c:pt>
                <c:pt idx="332">
                  <c:v>6.4625005722045898</c:v>
                </c:pt>
                <c:pt idx="333">
                  <c:v>6.4833340644836426</c:v>
                </c:pt>
                <c:pt idx="334">
                  <c:v>6.5041675567626953</c:v>
                </c:pt>
                <c:pt idx="335">
                  <c:v>6.5250005722045898</c:v>
                </c:pt>
                <c:pt idx="336">
                  <c:v>6.5458340644836426</c:v>
                </c:pt>
                <c:pt idx="337">
                  <c:v>6.5666675567626953</c:v>
                </c:pt>
                <c:pt idx="338">
                  <c:v>6.5875005722045898</c:v>
                </c:pt>
                <c:pt idx="339">
                  <c:v>6.6083340644836426</c:v>
                </c:pt>
                <c:pt idx="340">
                  <c:v>6.6291675567626953</c:v>
                </c:pt>
                <c:pt idx="341">
                  <c:v>6.6500005722045898</c:v>
                </c:pt>
                <c:pt idx="342">
                  <c:v>6.6708340644836426</c:v>
                </c:pt>
                <c:pt idx="343">
                  <c:v>6.6916675567626953</c:v>
                </c:pt>
                <c:pt idx="344">
                  <c:v>6.7125005722045898</c:v>
                </c:pt>
                <c:pt idx="345">
                  <c:v>6.7333340644836426</c:v>
                </c:pt>
                <c:pt idx="346">
                  <c:v>6.7541675567626953</c:v>
                </c:pt>
                <c:pt idx="347">
                  <c:v>6.7750005722045898</c:v>
                </c:pt>
                <c:pt idx="348">
                  <c:v>6.7958340644836426</c:v>
                </c:pt>
                <c:pt idx="349">
                  <c:v>6.8166675567626953</c:v>
                </c:pt>
                <c:pt idx="350">
                  <c:v>6.8375005722045898</c:v>
                </c:pt>
                <c:pt idx="351">
                  <c:v>6.8583340644836426</c:v>
                </c:pt>
                <c:pt idx="352">
                  <c:v>6.8791675567626953</c:v>
                </c:pt>
                <c:pt idx="353">
                  <c:v>6.9000005722045898</c:v>
                </c:pt>
                <c:pt idx="354">
                  <c:v>6.9208340644836426</c:v>
                </c:pt>
                <c:pt idx="355">
                  <c:v>6.9416675567626953</c:v>
                </c:pt>
                <c:pt idx="356">
                  <c:v>6.9625005722045898</c:v>
                </c:pt>
                <c:pt idx="357">
                  <c:v>6.9833340644836426</c:v>
                </c:pt>
                <c:pt idx="358">
                  <c:v>7.0041675567626953</c:v>
                </c:pt>
                <c:pt idx="359">
                  <c:v>7.0250005722045898</c:v>
                </c:pt>
                <c:pt idx="360">
                  <c:v>7.0458340644836426</c:v>
                </c:pt>
                <c:pt idx="361">
                  <c:v>7.0666675567626953</c:v>
                </c:pt>
                <c:pt idx="362">
                  <c:v>7.0875005722045898</c:v>
                </c:pt>
                <c:pt idx="363">
                  <c:v>7.1083340644836426</c:v>
                </c:pt>
                <c:pt idx="364">
                  <c:v>7.1291675567626953</c:v>
                </c:pt>
                <c:pt idx="365">
                  <c:v>7.1500005722045898</c:v>
                </c:pt>
                <c:pt idx="366">
                  <c:v>7.1708340644836426</c:v>
                </c:pt>
                <c:pt idx="367">
                  <c:v>7.1916675567626953</c:v>
                </c:pt>
                <c:pt idx="368">
                  <c:v>7.2125005722045898</c:v>
                </c:pt>
                <c:pt idx="369">
                  <c:v>7.2333340644836426</c:v>
                </c:pt>
                <c:pt idx="370">
                  <c:v>7.2541675567626953</c:v>
                </c:pt>
                <c:pt idx="371">
                  <c:v>7.2750005722045898</c:v>
                </c:pt>
                <c:pt idx="372">
                  <c:v>7.2958340644836426</c:v>
                </c:pt>
                <c:pt idx="373">
                  <c:v>7.3166675567626953</c:v>
                </c:pt>
                <c:pt idx="374">
                  <c:v>7.3375005722045898</c:v>
                </c:pt>
                <c:pt idx="375">
                  <c:v>7.3583340644836426</c:v>
                </c:pt>
                <c:pt idx="376">
                  <c:v>7.3791675567626953</c:v>
                </c:pt>
                <c:pt idx="377">
                  <c:v>7.4000005722045898</c:v>
                </c:pt>
                <c:pt idx="378">
                  <c:v>7.4208340644836426</c:v>
                </c:pt>
                <c:pt idx="379">
                  <c:v>7.4416675567626953</c:v>
                </c:pt>
                <c:pt idx="380">
                  <c:v>7.4625005722045898</c:v>
                </c:pt>
                <c:pt idx="381">
                  <c:v>7.4833340644836426</c:v>
                </c:pt>
                <c:pt idx="382">
                  <c:v>7.5041675567626953</c:v>
                </c:pt>
                <c:pt idx="383">
                  <c:v>7.5250005722045898</c:v>
                </c:pt>
                <c:pt idx="384">
                  <c:v>7.5458340644836426</c:v>
                </c:pt>
                <c:pt idx="385">
                  <c:v>7.5666675567626953</c:v>
                </c:pt>
                <c:pt idx="386">
                  <c:v>7.5875005722045898</c:v>
                </c:pt>
                <c:pt idx="387">
                  <c:v>7.6083340644836426</c:v>
                </c:pt>
                <c:pt idx="388">
                  <c:v>7.6291675567626953</c:v>
                </c:pt>
                <c:pt idx="389">
                  <c:v>7.6500005722045898</c:v>
                </c:pt>
                <c:pt idx="390">
                  <c:v>7.6708340644836426</c:v>
                </c:pt>
                <c:pt idx="391">
                  <c:v>7.6916675567626953</c:v>
                </c:pt>
                <c:pt idx="392">
                  <c:v>7.7125005722045898</c:v>
                </c:pt>
                <c:pt idx="393">
                  <c:v>7.7333340644836426</c:v>
                </c:pt>
                <c:pt idx="394">
                  <c:v>7.7541675567626953</c:v>
                </c:pt>
                <c:pt idx="395">
                  <c:v>7.7750005722045898</c:v>
                </c:pt>
                <c:pt idx="396">
                  <c:v>7.7958340644836426</c:v>
                </c:pt>
                <c:pt idx="397">
                  <c:v>7.8166675567626953</c:v>
                </c:pt>
                <c:pt idx="398">
                  <c:v>7.8375005722045898</c:v>
                </c:pt>
                <c:pt idx="399">
                  <c:v>7.8583340644836426</c:v>
                </c:pt>
                <c:pt idx="400">
                  <c:v>7.8791675567626953</c:v>
                </c:pt>
                <c:pt idx="401">
                  <c:v>7.9000005722045898</c:v>
                </c:pt>
                <c:pt idx="402">
                  <c:v>7.9208340644836426</c:v>
                </c:pt>
                <c:pt idx="403">
                  <c:v>7.9416675567626953</c:v>
                </c:pt>
                <c:pt idx="404">
                  <c:v>7.9625005722045898</c:v>
                </c:pt>
                <c:pt idx="405">
                  <c:v>7.9833340644836426</c:v>
                </c:pt>
                <c:pt idx="406">
                  <c:v>8.0041675567626953</c:v>
                </c:pt>
                <c:pt idx="407">
                  <c:v>8.0250005722045898</c:v>
                </c:pt>
                <c:pt idx="408">
                  <c:v>8.0458345413208008</c:v>
                </c:pt>
                <c:pt idx="409">
                  <c:v>8.0666675567626953</c:v>
                </c:pt>
                <c:pt idx="410">
                  <c:v>8.0875005722045898</c:v>
                </c:pt>
                <c:pt idx="411">
                  <c:v>8.1083345413208008</c:v>
                </c:pt>
                <c:pt idx="412">
                  <c:v>8.1291675567626953</c:v>
                </c:pt>
                <c:pt idx="413">
                  <c:v>8.1500005722045898</c:v>
                </c:pt>
                <c:pt idx="414">
                  <c:v>8.1708345413208008</c:v>
                </c:pt>
                <c:pt idx="415">
                  <c:v>8.1916675567626953</c:v>
                </c:pt>
                <c:pt idx="416">
                  <c:v>8.2125005722045898</c:v>
                </c:pt>
                <c:pt idx="417">
                  <c:v>8.2333345413208008</c:v>
                </c:pt>
                <c:pt idx="418">
                  <c:v>8.2541675567626953</c:v>
                </c:pt>
                <c:pt idx="419">
                  <c:v>8.2750005722045898</c:v>
                </c:pt>
                <c:pt idx="420">
                  <c:v>8.2958345413208008</c:v>
                </c:pt>
                <c:pt idx="421">
                  <c:v>8.3166675567626953</c:v>
                </c:pt>
                <c:pt idx="422">
                  <c:v>8.3375005722045898</c:v>
                </c:pt>
                <c:pt idx="423">
                  <c:v>8.3583345413208008</c:v>
                </c:pt>
                <c:pt idx="424">
                  <c:v>8.3791675567626953</c:v>
                </c:pt>
                <c:pt idx="425">
                  <c:v>8.4000005722045898</c:v>
                </c:pt>
                <c:pt idx="426">
                  <c:v>8.4208345413208008</c:v>
                </c:pt>
                <c:pt idx="427">
                  <c:v>8.4416675567626953</c:v>
                </c:pt>
                <c:pt idx="428">
                  <c:v>8.4625005722045898</c:v>
                </c:pt>
                <c:pt idx="429">
                  <c:v>8.4833345413208008</c:v>
                </c:pt>
                <c:pt idx="430">
                  <c:v>8.5041675567626953</c:v>
                </c:pt>
                <c:pt idx="431">
                  <c:v>8.5250005722045898</c:v>
                </c:pt>
                <c:pt idx="432">
                  <c:v>8.5458345413208008</c:v>
                </c:pt>
                <c:pt idx="433">
                  <c:v>8.5666675567626953</c:v>
                </c:pt>
                <c:pt idx="434">
                  <c:v>8.5875005722045898</c:v>
                </c:pt>
                <c:pt idx="435">
                  <c:v>8.6083345413208008</c:v>
                </c:pt>
                <c:pt idx="436">
                  <c:v>8.6291675567626953</c:v>
                </c:pt>
                <c:pt idx="437">
                  <c:v>8.6500005722045898</c:v>
                </c:pt>
                <c:pt idx="438">
                  <c:v>8.6708345413208008</c:v>
                </c:pt>
                <c:pt idx="439">
                  <c:v>8.6916675567626953</c:v>
                </c:pt>
                <c:pt idx="440">
                  <c:v>8.7125005722045898</c:v>
                </c:pt>
                <c:pt idx="441">
                  <c:v>8.7333345413208008</c:v>
                </c:pt>
                <c:pt idx="442">
                  <c:v>8.7541675567626953</c:v>
                </c:pt>
                <c:pt idx="443">
                  <c:v>8.7750005722045898</c:v>
                </c:pt>
                <c:pt idx="444">
                  <c:v>8.7958345413208008</c:v>
                </c:pt>
                <c:pt idx="445">
                  <c:v>8.8166675567626953</c:v>
                </c:pt>
                <c:pt idx="446">
                  <c:v>8.8375005722045898</c:v>
                </c:pt>
                <c:pt idx="447">
                  <c:v>8.8583345413208008</c:v>
                </c:pt>
                <c:pt idx="448">
                  <c:v>8.8791675567626953</c:v>
                </c:pt>
                <c:pt idx="449">
                  <c:v>8.9000005722045898</c:v>
                </c:pt>
                <c:pt idx="450">
                  <c:v>8.9208345413208008</c:v>
                </c:pt>
                <c:pt idx="451">
                  <c:v>8.9416675567626953</c:v>
                </c:pt>
                <c:pt idx="452">
                  <c:v>8.9625005722045898</c:v>
                </c:pt>
                <c:pt idx="453">
                  <c:v>8.9833345413208008</c:v>
                </c:pt>
                <c:pt idx="454">
                  <c:v>9.0041675567626953</c:v>
                </c:pt>
                <c:pt idx="455">
                  <c:v>9.0250005722045898</c:v>
                </c:pt>
                <c:pt idx="456">
                  <c:v>9.0458345413208008</c:v>
                </c:pt>
                <c:pt idx="457">
                  <c:v>9.0666675567626953</c:v>
                </c:pt>
                <c:pt idx="458">
                  <c:v>9.0875005722045898</c:v>
                </c:pt>
                <c:pt idx="459">
                  <c:v>9.1083345413208008</c:v>
                </c:pt>
                <c:pt idx="460">
                  <c:v>9.1291675567626953</c:v>
                </c:pt>
                <c:pt idx="461">
                  <c:v>9.1500005722045898</c:v>
                </c:pt>
                <c:pt idx="462">
                  <c:v>9.1708345413208008</c:v>
                </c:pt>
                <c:pt idx="463">
                  <c:v>9.1916675567626953</c:v>
                </c:pt>
                <c:pt idx="464">
                  <c:v>9.2125005722045898</c:v>
                </c:pt>
                <c:pt idx="465">
                  <c:v>9.2333345413208008</c:v>
                </c:pt>
                <c:pt idx="466">
                  <c:v>9.2541675567626953</c:v>
                </c:pt>
                <c:pt idx="467">
                  <c:v>9.2750005722045898</c:v>
                </c:pt>
                <c:pt idx="468">
                  <c:v>9.2958345413208008</c:v>
                </c:pt>
                <c:pt idx="469">
                  <c:v>9.3166675567626953</c:v>
                </c:pt>
                <c:pt idx="470">
                  <c:v>9.3375005722045898</c:v>
                </c:pt>
                <c:pt idx="471">
                  <c:v>9.3583345413208008</c:v>
                </c:pt>
                <c:pt idx="472">
                  <c:v>9.3791675567626953</c:v>
                </c:pt>
                <c:pt idx="473">
                  <c:v>9.4000005722045898</c:v>
                </c:pt>
                <c:pt idx="474">
                  <c:v>9.4208345413208008</c:v>
                </c:pt>
                <c:pt idx="475">
                  <c:v>9.4416675567626953</c:v>
                </c:pt>
                <c:pt idx="476">
                  <c:v>9.4625005722045898</c:v>
                </c:pt>
                <c:pt idx="477">
                  <c:v>9.4833345413208008</c:v>
                </c:pt>
                <c:pt idx="478">
                  <c:v>9.5041675567626953</c:v>
                </c:pt>
                <c:pt idx="479">
                  <c:v>9.5250005722045898</c:v>
                </c:pt>
                <c:pt idx="480">
                  <c:v>9.5458345413208008</c:v>
                </c:pt>
                <c:pt idx="481">
                  <c:v>9.5666675567626953</c:v>
                </c:pt>
                <c:pt idx="482">
                  <c:v>9.5875005722045898</c:v>
                </c:pt>
                <c:pt idx="483">
                  <c:v>9.6083345413208008</c:v>
                </c:pt>
                <c:pt idx="484">
                  <c:v>9.6291675567626953</c:v>
                </c:pt>
                <c:pt idx="485">
                  <c:v>9.6500005722045898</c:v>
                </c:pt>
                <c:pt idx="486">
                  <c:v>9.6708345413208008</c:v>
                </c:pt>
                <c:pt idx="487">
                  <c:v>9.6916675567626953</c:v>
                </c:pt>
                <c:pt idx="488">
                  <c:v>9.7125005722045898</c:v>
                </c:pt>
                <c:pt idx="489">
                  <c:v>9.7333345413208008</c:v>
                </c:pt>
                <c:pt idx="490">
                  <c:v>9.7541675567626953</c:v>
                </c:pt>
                <c:pt idx="491">
                  <c:v>9.7750005722045898</c:v>
                </c:pt>
                <c:pt idx="492">
                  <c:v>9.7958345413208008</c:v>
                </c:pt>
                <c:pt idx="493">
                  <c:v>9.8166675567626953</c:v>
                </c:pt>
                <c:pt idx="494">
                  <c:v>9.8375005722045898</c:v>
                </c:pt>
                <c:pt idx="495">
                  <c:v>9.8583345413208008</c:v>
                </c:pt>
                <c:pt idx="496">
                  <c:v>9.8791675567626953</c:v>
                </c:pt>
                <c:pt idx="497">
                  <c:v>9.9000005722045898</c:v>
                </c:pt>
                <c:pt idx="498">
                  <c:v>9.9208345413208008</c:v>
                </c:pt>
                <c:pt idx="499">
                  <c:v>9.9416675567626953</c:v>
                </c:pt>
                <c:pt idx="500">
                  <c:v>9.9625005722045898</c:v>
                </c:pt>
                <c:pt idx="501">
                  <c:v>9.9833345413208008</c:v>
                </c:pt>
                <c:pt idx="502">
                  <c:v>10.004167556762695</c:v>
                </c:pt>
                <c:pt idx="503">
                  <c:v>10.02500057220459</c:v>
                </c:pt>
                <c:pt idx="504">
                  <c:v>10.045834541320801</c:v>
                </c:pt>
                <c:pt idx="505">
                  <c:v>10.066667556762695</c:v>
                </c:pt>
                <c:pt idx="506">
                  <c:v>10.08750057220459</c:v>
                </c:pt>
                <c:pt idx="507">
                  <c:v>10.108334541320801</c:v>
                </c:pt>
                <c:pt idx="508">
                  <c:v>10.129167556762695</c:v>
                </c:pt>
                <c:pt idx="509">
                  <c:v>10.15000057220459</c:v>
                </c:pt>
                <c:pt idx="510">
                  <c:v>10.170834541320801</c:v>
                </c:pt>
                <c:pt idx="511">
                  <c:v>10.191667556762695</c:v>
                </c:pt>
                <c:pt idx="512">
                  <c:v>10.21250057220459</c:v>
                </c:pt>
                <c:pt idx="513">
                  <c:v>10.233334541320801</c:v>
                </c:pt>
                <c:pt idx="514">
                  <c:v>10.254167556762695</c:v>
                </c:pt>
                <c:pt idx="515">
                  <c:v>10.27500057220459</c:v>
                </c:pt>
                <c:pt idx="516">
                  <c:v>10.295834541320801</c:v>
                </c:pt>
                <c:pt idx="517">
                  <c:v>10.316667556762695</c:v>
                </c:pt>
                <c:pt idx="518">
                  <c:v>10.33750057220459</c:v>
                </c:pt>
                <c:pt idx="519">
                  <c:v>10.358334541320801</c:v>
                </c:pt>
                <c:pt idx="520">
                  <c:v>10.379167556762695</c:v>
                </c:pt>
                <c:pt idx="521">
                  <c:v>10.40000057220459</c:v>
                </c:pt>
                <c:pt idx="522">
                  <c:v>10.420834541320801</c:v>
                </c:pt>
                <c:pt idx="523">
                  <c:v>10.441667556762695</c:v>
                </c:pt>
                <c:pt idx="524">
                  <c:v>10.46250057220459</c:v>
                </c:pt>
                <c:pt idx="525">
                  <c:v>10.483334541320801</c:v>
                </c:pt>
                <c:pt idx="526">
                  <c:v>10.504167556762695</c:v>
                </c:pt>
                <c:pt idx="527">
                  <c:v>10.52500057220459</c:v>
                </c:pt>
                <c:pt idx="528">
                  <c:v>10.545834541320801</c:v>
                </c:pt>
                <c:pt idx="529">
                  <c:v>10.566667556762695</c:v>
                </c:pt>
                <c:pt idx="530">
                  <c:v>10.58750057220459</c:v>
                </c:pt>
                <c:pt idx="531">
                  <c:v>10.608334541320801</c:v>
                </c:pt>
                <c:pt idx="532">
                  <c:v>10.629167556762695</c:v>
                </c:pt>
                <c:pt idx="533">
                  <c:v>10.65000057220459</c:v>
                </c:pt>
                <c:pt idx="534">
                  <c:v>10.670834541320801</c:v>
                </c:pt>
                <c:pt idx="535">
                  <c:v>10.691667556762695</c:v>
                </c:pt>
                <c:pt idx="536">
                  <c:v>10.71250057220459</c:v>
                </c:pt>
                <c:pt idx="537">
                  <c:v>10.733334541320801</c:v>
                </c:pt>
                <c:pt idx="538">
                  <c:v>10.754167556762695</c:v>
                </c:pt>
                <c:pt idx="539">
                  <c:v>10.77500057220459</c:v>
                </c:pt>
                <c:pt idx="540">
                  <c:v>10.795834541320801</c:v>
                </c:pt>
                <c:pt idx="541">
                  <c:v>10.816667556762695</c:v>
                </c:pt>
                <c:pt idx="542">
                  <c:v>10.83750057220459</c:v>
                </c:pt>
                <c:pt idx="543">
                  <c:v>10.858334541320801</c:v>
                </c:pt>
                <c:pt idx="544">
                  <c:v>10.879167556762695</c:v>
                </c:pt>
                <c:pt idx="545">
                  <c:v>10.90000057220459</c:v>
                </c:pt>
                <c:pt idx="546">
                  <c:v>10.920834541320801</c:v>
                </c:pt>
                <c:pt idx="547">
                  <c:v>10.941667556762695</c:v>
                </c:pt>
                <c:pt idx="548">
                  <c:v>10.96250057220459</c:v>
                </c:pt>
                <c:pt idx="549">
                  <c:v>10.983334541320801</c:v>
                </c:pt>
                <c:pt idx="550">
                  <c:v>11.004167556762695</c:v>
                </c:pt>
                <c:pt idx="551">
                  <c:v>11.02500057220459</c:v>
                </c:pt>
                <c:pt idx="552">
                  <c:v>11.045834541320801</c:v>
                </c:pt>
                <c:pt idx="553">
                  <c:v>11.066667556762695</c:v>
                </c:pt>
                <c:pt idx="554">
                  <c:v>11.08750057220459</c:v>
                </c:pt>
                <c:pt idx="555">
                  <c:v>11.108334541320801</c:v>
                </c:pt>
                <c:pt idx="556">
                  <c:v>11.129167556762695</c:v>
                </c:pt>
                <c:pt idx="557">
                  <c:v>11.15000057220459</c:v>
                </c:pt>
                <c:pt idx="558">
                  <c:v>11.170834541320801</c:v>
                </c:pt>
                <c:pt idx="559">
                  <c:v>11.191667556762695</c:v>
                </c:pt>
                <c:pt idx="560">
                  <c:v>11.21250057220459</c:v>
                </c:pt>
                <c:pt idx="561">
                  <c:v>11.233334541320801</c:v>
                </c:pt>
                <c:pt idx="562">
                  <c:v>11.254167556762695</c:v>
                </c:pt>
                <c:pt idx="563">
                  <c:v>11.27500057220459</c:v>
                </c:pt>
                <c:pt idx="564">
                  <c:v>11.295834541320801</c:v>
                </c:pt>
                <c:pt idx="565">
                  <c:v>11.316667556762695</c:v>
                </c:pt>
                <c:pt idx="566">
                  <c:v>11.33750057220459</c:v>
                </c:pt>
                <c:pt idx="567">
                  <c:v>11.358334541320801</c:v>
                </c:pt>
                <c:pt idx="568">
                  <c:v>11.379167556762695</c:v>
                </c:pt>
                <c:pt idx="569">
                  <c:v>11.40000057220459</c:v>
                </c:pt>
                <c:pt idx="570">
                  <c:v>11.420834541320801</c:v>
                </c:pt>
                <c:pt idx="571">
                  <c:v>11.441667556762695</c:v>
                </c:pt>
                <c:pt idx="572">
                  <c:v>11.46250057220459</c:v>
                </c:pt>
                <c:pt idx="573">
                  <c:v>11.483334541320801</c:v>
                </c:pt>
                <c:pt idx="574">
                  <c:v>11.504167556762695</c:v>
                </c:pt>
                <c:pt idx="575">
                  <c:v>11.52500057220459</c:v>
                </c:pt>
                <c:pt idx="576">
                  <c:v>11.545834541320801</c:v>
                </c:pt>
                <c:pt idx="577">
                  <c:v>11.566667556762695</c:v>
                </c:pt>
                <c:pt idx="578">
                  <c:v>11.58750057220459</c:v>
                </c:pt>
                <c:pt idx="579">
                  <c:v>11.608334541320801</c:v>
                </c:pt>
                <c:pt idx="580">
                  <c:v>11.629167556762695</c:v>
                </c:pt>
                <c:pt idx="581">
                  <c:v>11.65000057220459</c:v>
                </c:pt>
                <c:pt idx="582">
                  <c:v>11.670834541320801</c:v>
                </c:pt>
                <c:pt idx="583">
                  <c:v>11.691667556762695</c:v>
                </c:pt>
                <c:pt idx="584">
                  <c:v>11.71250057220459</c:v>
                </c:pt>
                <c:pt idx="585">
                  <c:v>11.733334541320801</c:v>
                </c:pt>
                <c:pt idx="586">
                  <c:v>11.754167556762695</c:v>
                </c:pt>
                <c:pt idx="587">
                  <c:v>11.77500057220459</c:v>
                </c:pt>
                <c:pt idx="588">
                  <c:v>11.795834541320801</c:v>
                </c:pt>
                <c:pt idx="589">
                  <c:v>11.816667556762695</c:v>
                </c:pt>
                <c:pt idx="590">
                  <c:v>11.83750057220459</c:v>
                </c:pt>
                <c:pt idx="591">
                  <c:v>11.858334541320801</c:v>
                </c:pt>
                <c:pt idx="592">
                  <c:v>11.879167556762695</c:v>
                </c:pt>
                <c:pt idx="593">
                  <c:v>11.90000057220459</c:v>
                </c:pt>
                <c:pt idx="594">
                  <c:v>11.920834541320801</c:v>
                </c:pt>
                <c:pt idx="595">
                  <c:v>11.941667556762695</c:v>
                </c:pt>
                <c:pt idx="596">
                  <c:v>11.96250057220459</c:v>
                </c:pt>
                <c:pt idx="597">
                  <c:v>11.983334541320801</c:v>
                </c:pt>
                <c:pt idx="598">
                  <c:v>12.004167556762695</c:v>
                </c:pt>
                <c:pt idx="599">
                  <c:v>12.02500057220459</c:v>
                </c:pt>
                <c:pt idx="600">
                  <c:v>12.045834541320801</c:v>
                </c:pt>
                <c:pt idx="601">
                  <c:v>12.066667556762695</c:v>
                </c:pt>
                <c:pt idx="602">
                  <c:v>12.08750057220459</c:v>
                </c:pt>
                <c:pt idx="603">
                  <c:v>12.108334541320801</c:v>
                </c:pt>
                <c:pt idx="604">
                  <c:v>12.129167556762695</c:v>
                </c:pt>
                <c:pt idx="605">
                  <c:v>12.15000057220459</c:v>
                </c:pt>
                <c:pt idx="606">
                  <c:v>12.170834541320801</c:v>
                </c:pt>
                <c:pt idx="607">
                  <c:v>12.191667556762695</c:v>
                </c:pt>
                <c:pt idx="608">
                  <c:v>12.21250057220459</c:v>
                </c:pt>
                <c:pt idx="609">
                  <c:v>12.233334541320801</c:v>
                </c:pt>
                <c:pt idx="610">
                  <c:v>12.254167556762695</c:v>
                </c:pt>
                <c:pt idx="611">
                  <c:v>12.27500057220459</c:v>
                </c:pt>
                <c:pt idx="612">
                  <c:v>12.295834541320801</c:v>
                </c:pt>
                <c:pt idx="613">
                  <c:v>12.316667556762695</c:v>
                </c:pt>
                <c:pt idx="614">
                  <c:v>12.33750057220459</c:v>
                </c:pt>
                <c:pt idx="615">
                  <c:v>12.358334541320801</c:v>
                </c:pt>
                <c:pt idx="616">
                  <c:v>12.379167556762695</c:v>
                </c:pt>
                <c:pt idx="617">
                  <c:v>12.40000057220459</c:v>
                </c:pt>
                <c:pt idx="618">
                  <c:v>12.420834541320801</c:v>
                </c:pt>
                <c:pt idx="619">
                  <c:v>12.441667556762695</c:v>
                </c:pt>
                <c:pt idx="620">
                  <c:v>12.46250057220459</c:v>
                </c:pt>
                <c:pt idx="621">
                  <c:v>12.483334541320801</c:v>
                </c:pt>
                <c:pt idx="622">
                  <c:v>12.504167556762695</c:v>
                </c:pt>
                <c:pt idx="623">
                  <c:v>12.52500057220459</c:v>
                </c:pt>
                <c:pt idx="624">
                  <c:v>12.545834541320801</c:v>
                </c:pt>
                <c:pt idx="625">
                  <c:v>12.566667556762695</c:v>
                </c:pt>
                <c:pt idx="626">
                  <c:v>12.58750057220459</c:v>
                </c:pt>
                <c:pt idx="627">
                  <c:v>12.608334541320801</c:v>
                </c:pt>
                <c:pt idx="628">
                  <c:v>12.629167556762695</c:v>
                </c:pt>
                <c:pt idx="629">
                  <c:v>12.65000057220459</c:v>
                </c:pt>
                <c:pt idx="630">
                  <c:v>12.670834541320801</c:v>
                </c:pt>
                <c:pt idx="631">
                  <c:v>12.691667556762695</c:v>
                </c:pt>
                <c:pt idx="632">
                  <c:v>12.71250057220459</c:v>
                </c:pt>
                <c:pt idx="633">
                  <c:v>12.733334541320801</c:v>
                </c:pt>
                <c:pt idx="634">
                  <c:v>12.754167556762695</c:v>
                </c:pt>
                <c:pt idx="635">
                  <c:v>12.77500057220459</c:v>
                </c:pt>
                <c:pt idx="636">
                  <c:v>12.795834541320801</c:v>
                </c:pt>
                <c:pt idx="637">
                  <c:v>12.816667556762695</c:v>
                </c:pt>
                <c:pt idx="638">
                  <c:v>12.83750057220459</c:v>
                </c:pt>
                <c:pt idx="639">
                  <c:v>12.858334541320801</c:v>
                </c:pt>
                <c:pt idx="640">
                  <c:v>12.879167556762695</c:v>
                </c:pt>
                <c:pt idx="641">
                  <c:v>12.90000057220459</c:v>
                </c:pt>
                <c:pt idx="642">
                  <c:v>12.920834541320801</c:v>
                </c:pt>
                <c:pt idx="643">
                  <c:v>12.941667556762695</c:v>
                </c:pt>
                <c:pt idx="644">
                  <c:v>12.96250057220459</c:v>
                </c:pt>
                <c:pt idx="645">
                  <c:v>12.983334541320801</c:v>
                </c:pt>
                <c:pt idx="646">
                  <c:v>13.004167556762695</c:v>
                </c:pt>
                <c:pt idx="647">
                  <c:v>13.02500057220459</c:v>
                </c:pt>
                <c:pt idx="648">
                  <c:v>13.045834541320801</c:v>
                </c:pt>
                <c:pt idx="649">
                  <c:v>13.066667556762695</c:v>
                </c:pt>
                <c:pt idx="650">
                  <c:v>13.08750057220459</c:v>
                </c:pt>
                <c:pt idx="651">
                  <c:v>13.108334541320801</c:v>
                </c:pt>
                <c:pt idx="652">
                  <c:v>13.129167556762695</c:v>
                </c:pt>
                <c:pt idx="653">
                  <c:v>13.15000057220459</c:v>
                </c:pt>
                <c:pt idx="654">
                  <c:v>13.170834541320801</c:v>
                </c:pt>
                <c:pt idx="655">
                  <c:v>13.191667556762695</c:v>
                </c:pt>
                <c:pt idx="656">
                  <c:v>13.21250057220459</c:v>
                </c:pt>
                <c:pt idx="657">
                  <c:v>13.233334541320801</c:v>
                </c:pt>
                <c:pt idx="658">
                  <c:v>13.254167556762695</c:v>
                </c:pt>
                <c:pt idx="659">
                  <c:v>13.27500057220459</c:v>
                </c:pt>
                <c:pt idx="660">
                  <c:v>13.295834541320801</c:v>
                </c:pt>
                <c:pt idx="661">
                  <c:v>13.316667556762695</c:v>
                </c:pt>
                <c:pt idx="662">
                  <c:v>13.33750057220459</c:v>
                </c:pt>
                <c:pt idx="663">
                  <c:v>13.358334541320801</c:v>
                </c:pt>
                <c:pt idx="664">
                  <c:v>13.379167556762695</c:v>
                </c:pt>
                <c:pt idx="665">
                  <c:v>13.40000057220459</c:v>
                </c:pt>
                <c:pt idx="666">
                  <c:v>13.420834541320801</c:v>
                </c:pt>
                <c:pt idx="667">
                  <c:v>13.441667556762695</c:v>
                </c:pt>
                <c:pt idx="668">
                  <c:v>13.46250057220459</c:v>
                </c:pt>
                <c:pt idx="669">
                  <c:v>13.483334541320801</c:v>
                </c:pt>
                <c:pt idx="670">
                  <c:v>13.504167556762695</c:v>
                </c:pt>
                <c:pt idx="671">
                  <c:v>13.52500057220459</c:v>
                </c:pt>
                <c:pt idx="672">
                  <c:v>13.545834541320801</c:v>
                </c:pt>
                <c:pt idx="673">
                  <c:v>13.566667556762695</c:v>
                </c:pt>
                <c:pt idx="674">
                  <c:v>13.58750057220459</c:v>
                </c:pt>
                <c:pt idx="675">
                  <c:v>13.608334541320801</c:v>
                </c:pt>
                <c:pt idx="676">
                  <c:v>13.629167556762695</c:v>
                </c:pt>
                <c:pt idx="677">
                  <c:v>13.65000057220459</c:v>
                </c:pt>
                <c:pt idx="678">
                  <c:v>13.670834541320801</c:v>
                </c:pt>
                <c:pt idx="679">
                  <c:v>13.691667556762695</c:v>
                </c:pt>
                <c:pt idx="680">
                  <c:v>13.71250057220459</c:v>
                </c:pt>
                <c:pt idx="681">
                  <c:v>13.733334541320801</c:v>
                </c:pt>
                <c:pt idx="682">
                  <c:v>13.754167556762695</c:v>
                </c:pt>
                <c:pt idx="683">
                  <c:v>13.77500057220459</c:v>
                </c:pt>
                <c:pt idx="684">
                  <c:v>13.795834541320801</c:v>
                </c:pt>
                <c:pt idx="685">
                  <c:v>13.816667556762695</c:v>
                </c:pt>
                <c:pt idx="686">
                  <c:v>13.83750057220459</c:v>
                </c:pt>
                <c:pt idx="687">
                  <c:v>13.858334541320801</c:v>
                </c:pt>
                <c:pt idx="688">
                  <c:v>13.879167556762695</c:v>
                </c:pt>
                <c:pt idx="689">
                  <c:v>13.90000057220459</c:v>
                </c:pt>
                <c:pt idx="690">
                  <c:v>13.920834541320801</c:v>
                </c:pt>
                <c:pt idx="691">
                  <c:v>13.941667556762695</c:v>
                </c:pt>
                <c:pt idx="692">
                  <c:v>13.96250057220459</c:v>
                </c:pt>
                <c:pt idx="693">
                  <c:v>13.983334541320801</c:v>
                </c:pt>
                <c:pt idx="694">
                  <c:v>14.004167556762695</c:v>
                </c:pt>
                <c:pt idx="695">
                  <c:v>14.02500057220459</c:v>
                </c:pt>
                <c:pt idx="696">
                  <c:v>14.045834541320801</c:v>
                </c:pt>
                <c:pt idx="697">
                  <c:v>14.066667556762695</c:v>
                </c:pt>
                <c:pt idx="698">
                  <c:v>14.08750057220459</c:v>
                </c:pt>
                <c:pt idx="699">
                  <c:v>14.108334541320801</c:v>
                </c:pt>
                <c:pt idx="700">
                  <c:v>14.129167556762695</c:v>
                </c:pt>
                <c:pt idx="701">
                  <c:v>14.15000057220459</c:v>
                </c:pt>
                <c:pt idx="702">
                  <c:v>14.170834541320801</c:v>
                </c:pt>
                <c:pt idx="703">
                  <c:v>14.191667556762695</c:v>
                </c:pt>
                <c:pt idx="704">
                  <c:v>14.21250057220459</c:v>
                </c:pt>
                <c:pt idx="705">
                  <c:v>14.233334541320801</c:v>
                </c:pt>
                <c:pt idx="706">
                  <c:v>14.254167556762695</c:v>
                </c:pt>
                <c:pt idx="707">
                  <c:v>14.27500057220459</c:v>
                </c:pt>
                <c:pt idx="708">
                  <c:v>14.295834541320801</c:v>
                </c:pt>
                <c:pt idx="709">
                  <c:v>14.316667556762695</c:v>
                </c:pt>
                <c:pt idx="710">
                  <c:v>14.33750057220459</c:v>
                </c:pt>
                <c:pt idx="711">
                  <c:v>14.358334541320801</c:v>
                </c:pt>
                <c:pt idx="712">
                  <c:v>14.379167556762695</c:v>
                </c:pt>
                <c:pt idx="713">
                  <c:v>14.40000057220459</c:v>
                </c:pt>
                <c:pt idx="714">
                  <c:v>14.420834541320801</c:v>
                </c:pt>
                <c:pt idx="715">
                  <c:v>14.441667556762695</c:v>
                </c:pt>
                <c:pt idx="716">
                  <c:v>14.46250057220459</c:v>
                </c:pt>
                <c:pt idx="717">
                  <c:v>14.483334541320801</c:v>
                </c:pt>
                <c:pt idx="718">
                  <c:v>14.504167556762695</c:v>
                </c:pt>
                <c:pt idx="719">
                  <c:v>14.52500057220459</c:v>
                </c:pt>
                <c:pt idx="720">
                  <c:v>14.545834541320801</c:v>
                </c:pt>
                <c:pt idx="721">
                  <c:v>14.566667556762695</c:v>
                </c:pt>
                <c:pt idx="722">
                  <c:v>14.58750057220459</c:v>
                </c:pt>
                <c:pt idx="723">
                  <c:v>14.608334541320801</c:v>
                </c:pt>
                <c:pt idx="724">
                  <c:v>14.629167556762695</c:v>
                </c:pt>
                <c:pt idx="725">
                  <c:v>14.65000057220459</c:v>
                </c:pt>
                <c:pt idx="726">
                  <c:v>14.670834541320801</c:v>
                </c:pt>
                <c:pt idx="727">
                  <c:v>14.691667556762695</c:v>
                </c:pt>
                <c:pt idx="728">
                  <c:v>14.71250057220459</c:v>
                </c:pt>
                <c:pt idx="729">
                  <c:v>14.733334541320801</c:v>
                </c:pt>
                <c:pt idx="730">
                  <c:v>14.754167556762695</c:v>
                </c:pt>
                <c:pt idx="731">
                  <c:v>14.77500057220459</c:v>
                </c:pt>
                <c:pt idx="732">
                  <c:v>14.795833587646484</c:v>
                </c:pt>
                <c:pt idx="733">
                  <c:v>14.816667556762695</c:v>
                </c:pt>
                <c:pt idx="734">
                  <c:v>14.83750057220459</c:v>
                </c:pt>
                <c:pt idx="735">
                  <c:v>14.858333587646484</c:v>
                </c:pt>
                <c:pt idx="736">
                  <c:v>14.879167556762695</c:v>
                </c:pt>
                <c:pt idx="737">
                  <c:v>14.90000057220459</c:v>
                </c:pt>
                <c:pt idx="738">
                  <c:v>14.920833587646484</c:v>
                </c:pt>
                <c:pt idx="739">
                  <c:v>14.941667556762695</c:v>
                </c:pt>
                <c:pt idx="740">
                  <c:v>14.96250057220459</c:v>
                </c:pt>
                <c:pt idx="741">
                  <c:v>14.983333587646484</c:v>
                </c:pt>
                <c:pt idx="742">
                  <c:v>15.004167556762695</c:v>
                </c:pt>
                <c:pt idx="743">
                  <c:v>15.02500057220459</c:v>
                </c:pt>
                <c:pt idx="744">
                  <c:v>15.045833587646484</c:v>
                </c:pt>
                <c:pt idx="745">
                  <c:v>15.066667556762695</c:v>
                </c:pt>
                <c:pt idx="746">
                  <c:v>15.08750057220459</c:v>
                </c:pt>
                <c:pt idx="747">
                  <c:v>15.108333587646484</c:v>
                </c:pt>
                <c:pt idx="748">
                  <c:v>15.129167556762695</c:v>
                </c:pt>
                <c:pt idx="749">
                  <c:v>15.15000057220459</c:v>
                </c:pt>
                <c:pt idx="750">
                  <c:v>15.170833587646484</c:v>
                </c:pt>
                <c:pt idx="751">
                  <c:v>15.191667556762695</c:v>
                </c:pt>
                <c:pt idx="752">
                  <c:v>15.21250057220459</c:v>
                </c:pt>
                <c:pt idx="753">
                  <c:v>15.233333587646484</c:v>
                </c:pt>
                <c:pt idx="754">
                  <c:v>15.254167556762695</c:v>
                </c:pt>
                <c:pt idx="755">
                  <c:v>15.27500057220459</c:v>
                </c:pt>
                <c:pt idx="756">
                  <c:v>15.295833587646484</c:v>
                </c:pt>
                <c:pt idx="757">
                  <c:v>15.316667556762695</c:v>
                </c:pt>
                <c:pt idx="758">
                  <c:v>15.33750057220459</c:v>
                </c:pt>
                <c:pt idx="759">
                  <c:v>15.358333587646484</c:v>
                </c:pt>
                <c:pt idx="760">
                  <c:v>15.379167556762695</c:v>
                </c:pt>
                <c:pt idx="761">
                  <c:v>15.40000057220459</c:v>
                </c:pt>
                <c:pt idx="762">
                  <c:v>15.420833587646484</c:v>
                </c:pt>
                <c:pt idx="763">
                  <c:v>15.441667556762695</c:v>
                </c:pt>
                <c:pt idx="764">
                  <c:v>15.46250057220459</c:v>
                </c:pt>
                <c:pt idx="765">
                  <c:v>15.483333587646484</c:v>
                </c:pt>
                <c:pt idx="766">
                  <c:v>15.504167556762695</c:v>
                </c:pt>
                <c:pt idx="767">
                  <c:v>15.52500057220459</c:v>
                </c:pt>
                <c:pt idx="768">
                  <c:v>15.545833587646484</c:v>
                </c:pt>
                <c:pt idx="769">
                  <c:v>15.566667556762695</c:v>
                </c:pt>
                <c:pt idx="770">
                  <c:v>15.58750057220459</c:v>
                </c:pt>
                <c:pt idx="771">
                  <c:v>15.608333587646484</c:v>
                </c:pt>
                <c:pt idx="772">
                  <c:v>15.629167556762695</c:v>
                </c:pt>
                <c:pt idx="773">
                  <c:v>15.65000057220459</c:v>
                </c:pt>
                <c:pt idx="774">
                  <c:v>15.670833587646484</c:v>
                </c:pt>
                <c:pt idx="775">
                  <c:v>15.691667556762695</c:v>
                </c:pt>
                <c:pt idx="776">
                  <c:v>15.71250057220459</c:v>
                </c:pt>
                <c:pt idx="777">
                  <c:v>15.733333587646484</c:v>
                </c:pt>
                <c:pt idx="778">
                  <c:v>15.754167556762695</c:v>
                </c:pt>
                <c:pt idx="779">
                  <c:v>15.77500057220459</c:v>
                </c:pt>
                <c:pt idx="780">
                  <c:v>15.795833587646484</c:v>
                </c:pt>
                <c:pt idx="781">
                  <c:v>15.816667556762695</c:v>
                </c:pt>
                <c:pt idx="782">
                  <c:v>15.83750057220459</c:v>
                </c:pt>
                <c:pt idx="783">
                  <c:v>15.858333587646484</c:v>
                </c:pt>
                <c:pt idx="784">
                  <c:v>15.879167556762695</c:v>
                </c:pt>
                <c:pt idx="785">
                  <c:v>15.90000057220459</c:v>
                </c:pt>
                <c:pt idx="786">
                  <c:v>15.920833587646484</c:v>
                </c:pt>
                <c:pt idx="787">
                  <c:v>15.941667556762695</c:v>
                </c:pt>
                <c:pt idx="788">
                  <c:v>15.96250057220459</c:v>
                </c:pt>
                <c:pt idx="789">
                  <c:v>15.983333587646484</c:v>
                </c:pt>
                <c:pt idx="790">
                  <c:v>16.004167556762695</c:v>
                </c:pt>
                <c:pt idx="791">
                  <c:v>16.024999618530273</c:v>
                </c:pt>
                <c:pt idx="792">
                  <c:v>16.045833587646484</c:v>
                </c:pt>
                <c:pt idx="793">
                  <c:v>16.066667556762695</c:v>
                </c:pt>
                <c:pt idx="794">
                  <c:v>16.087499618530273</c:v>
                </c:pt>
                <c:pt idx="795">
                  <c:v>16.108333587646484</c:v>
                </c:pt>
                <c:pt idx="796">
                  <c:v>16.129167556762695</c:v>
                </c:pt>
                <c:pt idx="797">
                  <c:v>16.149999618530273</c:v>
                </c:pt>
                <c:pt idx="798">
                  <c:v>16.170833587646484</c:v>
                </c:pt>
                <c:pt idx="799">
                  <c:v>16.191667556762695</c:v>
                </c:pt>
                <c:pt idx="800">
                  <c:v>16.212499618530273</c:v>
                </c:pt>
                <c:pt idx="801">
                  <c:v>16.233333587646484</c:v>
                </c:pt>
                <c:pt idx="802">
                  <c:v>16.254167556762695</c:v>
                </c:pt>
                <c:pt idx="803">
                  <c:v>16.274999618530273</c:v>
                </c:pt>
                <c:pt idx="804">
                  <c:v>16.295833587646484</c:v>
                </c:pt>
                <c:pt idx="805">
                  <c:v>16.316667556762695</c:v>
                </c:pt>
                <c:pt idx="806">
                  <c:v>16.337499618530273</c:v>
                </c:pt>
                <c:pt idx="807">
                  <c:v>16.358333587646484</c:v>
                </c:pt>
                <c:pt idx="808">
                  <c:v>16.379167556762695</c:v>
                </c:pt>
                <c:pt idx="809">
                  <c:v>16.399999618530273</c:v>
                </c:pt>
                <c:pt idx="810">
                  <c:v>16.420833587646484</c:v>
                </c:pt>
                <c:pt idx="811">
                  <c:v>16.441667556762695</c:v>
                </c:pt>
                <c:pt idx="812">
                  <c:v>16.462499618530273</c:v>
                </c:pt>
                <c:pt idx="813">
                  <c:v>16.483333587646484</c:v>
                </c:pt>
                <c:pt idx="814">
                  <c:v>16.504167556762695</c:v>
                </c:pt>
                <c:pt idx="815">
                  <c:v>16.524999618530273</c:v>
                </c:pt>
                <c:pt idx="816">
                  <c:v>16.545833587646484</c:v>
                </c:pt>
                <c:pt idx="817">
                  <c:v>16.566667556762695</c:v>
                </c:pt>
                <c:pt idx="818">
                  <c:v>16.587499618530273</c:v>
                </c:pt>
                <c:pt idx="819">
                  <c:v>16.608333587646484</c:v>
                </c:pt>
                <c:pt idx="820">
                  <c:v>16.629167556762695</c:v>
                </c:pt>
                <c:pt idx="821">
                  <c:v>16.649999618530273</c:v>
                </c:pt>
                <c:pt idx="822">
                  <c:v>16.670833587646484</c:v>
                </c:pt>
                <c:pt idx="823">
                  <c:v>16.691667556762695</c:v>
                </c:pt>
                <c:pt idx="824">
                  <c:v>16.712499618530273</c:v>
                </c:pt>
                <c:pt idx="825">
                  <c:v>16.733333587646484</c:v>
                </c:pt>
                <c:pt idx="826">
                  <c:v>16.754167556762695</c:v>
                </c:pt>
                <c:pt idx="827">
                  <c:v>16.774999618530273</c:v>
                </c:pt>
                <c:pt idx="828">
                  <c:v>16.795833587646484</c:v>
                </c:pt>
                <c:pt idx="829">
                  <c:v>16.816667556762695</c:v>
                </c:pt>
                <c:pt idx="830">
                  <c:v>16.837499618530273</c:v>
                </c:pt>
                <c:pt idx="831">
                  <c:v>16.858333587646484</c:v>
                </c:pt>
                <c:pt idx="832">
                  <c:v>16.879167556762695</c:v>
                </c:pt>
                <c:pt idx="833">
                  <c:v>16.899999618530273</c:v>
                </c:pt>
                <c:pt idx="834">
                  <c:v>16.920833587646484</c:v>
                </c:pt>
                <c:pt idx="835">
                  <c:v>16.941667556762695</c:v>
                </c:pt>
                <c:pt idx="836">
                  <c:v>16.962499618530273</c:v>
                </c:pt>
                <c:pt idx="837">
                  <c:v>16.983333587646484</c:v>
                </c:pt>
                <c:pt idx="838">
                  <c:v>17.004167556762695</c:v>
                </c:pt>
                <c:pt idx="839">
                  <c:v>17.024999618530273</c:v>
                </c:pt>
                <c:pt idx="840">
                  <c:v>17.045833587646484</c:v>
                </c:pt>
                <c:pt idx="841">
                  <c:v>17.066667556762695</c:v>
                </c:pt>
                <c:pt idx="842">
                  <c:v>17.087499618530273</c:v>
                </c:pt>
                <c:pt idx="843">
                  <c:v>17.108333587646484</c:v>
                </c:pt>
                <c:pt idx="844">
                  <c:v>17.129167556762695</c:v>
                </c:pt>
                <c:pt idx="845">
                  <c:v>17.149999618530273</c:v>
                </c:pt>
                <c:pt idx="846">
                  <c:v>17.170833587646484</c:v>
                </c:pt>
                <c:pt idx="847">
                  <c:v>17.191667556762695</c:v>
                </c:pt>
                <c:pt idx="848">
                  <c:v>17.212499618530273</c:v>
                </c:pt>
                <c:pt idx="849">
                  <c:v>17.233333587646484</c:v>
                </c:pt>
                <c:pt idx="850">
                  <c:v>17.254167556762695</c:v>
                </c:pt>
                <c:pt idx="851">
                  <c:v>17.274999618530273</c:v>
                </c:pt>
                <c:pt idx="852">
                  <c:v>17.295833587646484</c:v>
                </c:pt>
                <c:pt idx="853">
                  <c:v>17.316667556762695</c:v>
                </c:pt>
                <c:pt idx="854">
                  <c:v>17.337499618530273</c:v>
                </c:pt>
                <c:pt idx="855">
                  <c:v>17.358333587646484</c:v>
                </c:pt>
                <c:pt idx="856">
                  <c:v>17.379167556762695</c:v>
                </c:pt>
                <c:pt idx="857">
                  <c:v>17.399999618530273</c:v>
                </c:pt>
                <c:pt idx="858">
                  <c:v>17.420833587646484</c:v>
                </c:pt>
                <c:pt idx="859">
                  <c:v>17.441667556762695</c:v>
                </c:pt>
                <c:pt idx="860">
                  <c:v>17.462499618530273</c:v>
                </c:pt>
                <c:pt idx="861">
                  <c:v>17.483333587646484</c:v>
                </c:pt>
                <c:pt idx="862">
                  <c:v>17.504167556762695</c:v>
                </c:pt>
                <c:pt idx="863">
                  <c:v>17.524999618530273</c:v>
                </c:pt>
                <c:pt idx="864">
                  <c:v>17.545833587646484</c:v>
                </c:pt>
                <c:pt idx="865">
                  <c:v>17.566667556762695</c:v>
                </c:pt>
                <c:pt idx="866">
                  <c:v>17.587499618530273</c:v>
                </c:pt>
                <c:pt idx="867">
                  <c:v>17.608333587646484</c:v>
                </c:pt>
                <c:pt idx="868">
                  <c:v>17.629167556762695</c:v>
                </c:pt>
                <c:pt idx="869">
                  <c:v>17.649999618530273</c:v>
                </c:pt>
                <c:pt idx="870">
                  <c:v>17.670833587646484</c:v>
                </c:pt>
                <c:pt idx="871">
                  <c:v>17.691667556762695</c:v>
                </c:pt>
                <c:pt idx="872">
                  <c:v>17.712499618530273</c:v>
                </c:pt>
                <c:pt idx="873">
                  <c:v>17.733333587646484</c:v>
                </c:pt>
                <c:pt idx="874">
                  <c:v>17.754167556762695</c:v>
                </c:pt>
                <c:pt idx="875">
                  <c:v>17.774999618530273</c:v>
                </c:pt>
                <c:pt idx="876">
                  <c:v>17.795833587646484</c:v>
                </c:pt>
                <c:pt idx="877">
                  <c:v>17.816667556762695</c:v>
                </c:pt>
                <c:pt idx="878">
                  <c:v>17.837499618530273</c:v>
                </c:pt>
                <c:pt idx="879">
                  <c:v>17.858333587646484</c:v>
                </c:pt>
                <c:pt idx="880">
                  <c:v>17.879167556762695</c:v>
                </c:pt>
                <c:pt idx="881">
                  <c:v>17.899999618530273</c:v>
                </c:pt>
                <c:pt idx="882">
                  <c:v>17.920833587646484</c:v>
                </c:pt>
                <c:pt idx="883">
                  <c:v>17.941667556762695</c:v>
                </c:pt>
                <c:pt idx="884">
                  <c:v>17.962499618530273</c:v>
                </c:pt>
                <c:pt idx="885">
                  <c:v>17.983333587646484</c:v>
                </c:pt>
                <c:pt idx="886">
                  <c:v>18.004167556762695</c:v>
                </c:pt>
                <c:pt idx="887">
                  <c:v>18.024999618530273</c:v>
                </c:pt>
                <c:pt idx="888">
                  <c:v>18.045833587646484</c:v>
                </c:pt>
                <c:pt idx="889">
                  <c:v>18.066667556762695</c:v>
                </c:pt>
                <c:pt idx="890">
                  <c:v>18.087499618530273</c:v>
                </c:pt>
                <c:pt idx="891">
                  <c:v>18.108333587646484</c:v>
                </c:pt>
                <c:pt idx="892">
                  <c:v>18.129167556762695</c:v>
                </c:pt>
                <c:pt idx="893">
                  <c:v>18.149999618530273</c:v>
                </c:pt>
                <c:pt idx="894">
                  <c:v>18.170833587646484</c:v>
                </c:pt>
                <c:pt idx="895">
                  <c:v>18.191667556762695</c:v>
                </c:pt>
                <c:pt idx="896">
                  <c:v>18.212499618530273</c:v>
                </c:pt>
                <c:pt idx="897">
                  <c:v>18.233333587646484</c:v>
                </c:pt>
                <c:pt idx="898">
                  <c:v>18.254167556762695</c:v>
                </c:pt>
                <c:pt idx="899">
                  <c:v>18.274999618530273</c:v>
                </c:pt>
                <c:pt idx="900">
                  <c:v>18.295833587646484</c:v>
                </c:pt>
                <c:pt idx="901">
                  <c:v>18.316667556762695</c:v>
                </c:pt>
                <c:pt idx="902">
                  <c:v>18.337499618530273</c:v>
                </c:pt>
                <c:pt idx="903">
                  <c:v>18.358333587646484</c:v>
                </c:pt>
                <c:pt idx="904">
                  <c:v>18.379167556762695</c:v>
                </c:pt>
                <c:pt idx="905">
                  <c:v>18.399999618530273</c:v>
                </c:pt>
                <c:pt idx="906">
                  <c:v>18.420833587646484</c:v>
                </c:pt>
                <c:pt idx="907">
                  <c:v>18.441667556762695</c:v>
                </c:pt>
                <c:pt idx="908">
                  <c:v>18.462499618530273</c:v>
                </c:pt>
                <c:pt idx="909">
                  <c:v>18.483333587646484</c:v>
                </c:pt>
                <c:pt idx="910">
                  <c:v>18.504167556762695</c:v>
                </c:pt>
                <c:pt idx="911">
                  <c:v>18.524999618530273</c:v>
                </c:pt>
                <c:pt idx="912">
                  <c:v>18.545833587646484</c:v>
                </c:pt>
                <c:pt idx="913">
                  <c:v>18.566667556762695</c:v>
                </c:pt>
                <c:pt idx="914">
                  <c:v>18.587499618530273</c:v>
                </c:pt>
                <c:pt idx="915">
                  <c:v>18.608333587646484</c:v>
                </c:pt>
                <c:pt idx="916">
                  <c:v>18.629167556762695</c:v>
                </c:pt>
                <c:pt idx="917">
                  <c:v>18.649999618530273</c:v>
                </c:pt>
                <c:pt idx="918">
                  <c:v>18.670833587646484</c:v>
                </c:pt>
                <c:pt idx="919">
                  <c:v>18.691667556762695</c:v>
                </c:pt>
                <c:pt idx="920">
                  <c:v>18.712499618530273</c:v>
                </c:pt>
                <c:pt idx="921">
                  <c:v>18.733333587646484</c:v>
                </c:pt>
                <c:pt idx="922">
                  <c:v>18.754167556762695</c:v>
                </c:pt>
                <c:pt idx="923">
                  <c:v>18.774999618530273</c:v>
                </c:pt>
                <c:pt idx="924">
                  <c:v>18.795833587646484</c:v>
                </c:pt>
                <c:pt idx="925">
                  <c:v>18.816667556762695</c:v>
                </c:pt>
                <c:pt idx="926">
                  <c:v>18.837499618530273</c:v>
                </c:pt>
                <c:pt idx="927">
                  <c:v>18.858333587646484</c:v>
                </c:pt>
                <c:pt idx="928">
                  <c:v>18.879167556762695</c:v>
                </c:pt>
                <c:pt idx="929">
                  <c:v>18.899999618530273</c:v>
                </c:pt>
                <c:pt idx="930">
                  <c:v>18.920833587646484</c:v>
                </c:pt>
                <c:pt idx="931">
                  <c:v>18.941667556762695</c:v>
                </c:pt>
                <c:pt idx="932">
                  <c:v>18.962499618530273</c:v>
                </c:pt>
                <c:pt idx="933">
                  <c:v>18.983333587646484</c:v>
                </c:pt>
                <c:pt idx="934">
                  <c:v>19.004167556762695</c:v>
                </c:pt>
                <c:pt idx="935">
                  <c:v>19.024999618530273</c:v>
                </c:pt>
                <c:pt idx="936">
                  <c:v>19.045833587646484</c:v>
                </c:pt>
                <c:pt idx="937">
                  <c:v>19.066667556762695</c:v>
                </c:pt>
                <c:pt idx="938">
                  <c:v>19.087499618530273</c:v>
                </c:pt>
                <c:pt idx="939">
                  <c:v>19.108333587646484</c:v>
                </c:pt>
                <c:pt idx="940">
                  <c:v>19.129167556762695</c:v>
                </c:pt>
                <c:pt idx="941">
                  <c:v>19.149999618530273</c:v>
                </c:pt>
                <c:pt idx="942">
                  <c:v>19.170833587646484</c:v>
                </c:pt>
                <c:pt idx="943">
                  <c:v>19.191667556762695</c:v>
                </c:pt>
                <c:pt idx="944">
                  <c:v>19.212499618530273</c:v>
                </c:pt>
                <c:pt idx="945">
                  <c:v>19.233333587646484</c:v>
                </c:pt>
                <c:pt idx="946">
                  <c:v>19.254167556762695</c:v>
                </c:pt>
                <c:pt idx="947">
                  <c:v>19.274999618530273</c:v>
                </c:pt>
                <c:pt idx="948">
                  <c:v>19.295833587646484</c:v>
                </c:pt>
                <c:pt idx="949">
                  <c:v>19.316667556762695</c:v>
                </c:pt>
                <c:pt idx="950">
                  <c:v>19.337499618530273</c:v>
                </c:pt>
                <c:pt idx="951">
                  <c:v>19.358333587646484</c:v>
                </c:pt>
                <c:pt idx="952">
                  <c:v>19.379167556762695</c:v>
                </c:pt>
                <c:pt idx="953">
                  <c:v>19.399999618530273</c:v>
                </c:pt>
                <c:pt idx="954">
                  <c:v>19.420833587646484</c:v>
                </c:pt>
                <c:pt idx="955">
                  <c:v>19.441667556762695</c:v>
                </c:pt>
                <c:pt idx="956">
                  <c:v>19.462499618530273</c:v>
                </c:pt>
                <c:pt idx="957">
                  <c:v>19.483333587646484</c:v>
                </c:pt>
                <c:pt idx="958">
                  <c:v>19.504167556762695</c:v>
                </c:pt>
                <c:pt idx="959">
                  <c:v>19.524999618530273</c:v>
                </c:pt>
                <c:pt idx="960">
                  <c:v>19.545833587646484</c:v>
                </c:pt>
                <c:pt idx="961">
                  <c:v>19.566667556762695</c:v>
                </c:pt>
                <c:pt idx="962">
                  <c:v>19.587499618530273</c:v>
                </c:pt>
                <c:pt idx="963">
                  <c:v>19.608333587646484</c:v>
                </c:pt>
                <c:pt idx="964">
                  <c:v>19.629167556762695</c:v>
                </c:pt>
                <c:pt idx="965">
                  <c:v>19.649999618530273</c:v>
                </c:pt>
                <c:pt idx="966">
                  <c:v>19.670833587646484</c:v>
                </c:pt>
                <c:pt idx="967">
                  <c:v>19.691667556762695</c:v>
                </c:pt>
                <c:pt idx="968">
                  <c:v>19.712499618530273</c:v>
                </c:pt>
                <c:pt idx="969">
                  <c:v>19.733333587646484</c:v>
                </c:pt>
                <c:pt idx="970">
                  <c:v>19.754167556762695</c:v>
                </c:pt>
                <c:pt idx="971">
                  <c:v>19.774999618530273</c:v>
                </c:pt>
                <c:pt idx="972">
                  <c:v>19.795833587646484</c:v>
                </c:pt>
                <c:pt idx="973">
                  <c:v>19.816667556762695</c:v>
                </c:pt>
                <c:pt idx="974">
                  <c:v>19.837499618530273</c:v>
                </c:pt>
                <c:pt idx="975">
                  <c:v>19.858333587646484</c:v>
                </c:pt>
                <c:pt idx="976">
                  <c:v>19.879167556762695</c:v>
                </c:pt>
                <c:pt idx="977">
                  <c:v>19.899999618530273</c:v>
                </c:pt>
                <c:pt idx="978">
                  <c:v>19.920833587646484</c:v>
                </c:pt>
                <c:pt idx="979">
                  <c:v>19.941667556762695</c:v>
                </c:pt>
                <c:pt idx="980">
                  <c:v>19.962499618530273</c:v>
                </c:pt>
                <c:pt idx="981">
                  <c:v>19.983333587646484</c:v>
                </c:pt>
              </c:numCache>
            </c:numRef>
          </c:cat>
          <c:val>
            <c:numRef>
              <c:f>'[Chart in Microsoft PowerPoint]Bus frequency'!$C$8:$C$989</c:f>
              <c:numCache>
                <c:formatCode>General</c:formatCode>
                <c:ptCount val="982"/>
                <c:pt idx="0">
                  <c:v>60</c:v>
                </c:pt>
                <c:pt idx="1">
                  <c:v>59.999996185302734</c:v>
                </c:pt>
                <c:pt idx="2">
                  <c:v>59.999992370605469</c:v>
                </c:pt>
                <c:pt idx="3">
                  <c:v>59.999992370605469</c:v>
                </c:pt>
                <c:pt idx="4">
                  <c:v>59.999988555908203</c:v>
                </c:pt>
                <c:pt idx="5">
                  <c:v>59.999988555908203</c:v>
                </c:pt>
                <c:pt idx="6">
                  <c:v>59.999988555908203</c:v>
                </c:pt>
                <c:pt idx="7">
                  <c:v>59.999984741210938</c:v>
                </c:pt>
                <c:pt idx="8">
                  <c:v>59.999984741210938</c:v>
                </c:pt>
                <c:pt idx="9">
                  <c:v>59.999984741210938</c:v>
                </c:pt>
                <c:pt idx="10">
                  <c:v>59.999984741210938</c:v>
                </c:pt>
                <c:pt idx="11">
                  <c:v>59.999984741210938</c:v>
                </c:pt>
                <c:pt idx="12">
                  <c:v>59.999984741210938</c:v>
                </c:pt>
                <c:pt idx="13">
                  <c:v>59.999984741210938</c:v>
                </c:pt>
                <c:pt idx="14">
                  <c:v>59.999984741210938</c:v>
                </c:pt>
                <c:pt idx="15">
                  <c:v>59.999984741210938</c:v>
                </c:pt>
                <c:pt idx="16">
                  <c:v>59.999988555908203</c:v>
                </c:pt>
                <c:pt idx="17">
                  <c:v>59.999984741210938</c:v>
                </c:pt>
                <c:pt idx="18">
                  <c:v>59.999984741210938</c:v>
                </c:pt>
                <c:pt idx="19">
                  <c:v>59.999984741210938</c:v>
                </c:pt>
                <c:pt idx="20">
                  <c:v>59.999984741210938</c:v>
                </c:pt>
                <c:pt idx="21">
                  <c:v>59.999980926513672</c:v>
                </c:pt>
                <c:pt idx="22">
                  <c:v>59.999980926513672</c:v>
                </c:pt>
                <c:pt idx="23">
                  <c:v>59.999977111816406</c:v>
                </c:pt>
                <c:pt idx="24">
                  <c:v>59.999973297119141</c:v>
                </c:pt>
                <c:pt idx="25">
                  <c:v>59.999973297119141</c:v>
                </c:pt>
                <c:pt idx="26">
                  <c:v>59.981967926025391</c:v>
                </c:pt>
                <c:pt idx="27">
                  <c:v>59.966907501220703</c:v>
                </c:pt>
                <c:pt idx="28">
                  <c:v>59.952049255371094</c:v>
                </c:pt>
                <c:pt idx="29">
                  <c:v>59.937202453613281</c:v>
                </c:pt>
                <c:pt idx="30">
                  <c:v>59.922492980957031</c:v>
                </c:pt>
                <c:pt idx="31">
                  <c:v>59.907974243164063</c:v>
                </c:pt>
                <c:pt idx="32">
                  <c:v>59.893669128417969</c:v>
                </c:pt>
                <c:pt idx="33">
                  <c:v>59.879611968994141</c:v>
                </c:pt>
                <c:pt idx="34">
                  <c:v>59.865840911865234</c:v>
                </c:pt>
                <c:pt idx="35">
                  <c:v>59.852474212646484</c:v>
                </c:pt>
                <c:pt idx="36">
                  <c:v>59.839550018310547</c:v>
                </c:pt>
                <c:pt idx="37">
                  <c:v>59.827117919921875</c:v>
                </c:pt>
                <c:pt idx="38">
                  <c:v>59.815208435058594</c:v>
                </c:pt>
                <c:pt idx="39">
                  <c:v>59.803810119628906</c:v>
                </c:pt>
                <c:pt idx="40">
                  <c:v>59.792896270751953</c:v>
                </c:pt>
                <c:pt idx="41">
                  <c:v>59.782428741455078</c:v>
                </c:pt>
                <c:pt idx="42">
                  <c:v>59.772350311279297</c:v>
                </c:pt>
                <c:pt idx="43">
                  <c:v>59.762580871582031</c:v>
                </c:pt>
                <c:pt idx="44">
                  <c:v>59.753097534179688</c:v>
                </c:pt>
                <c:pt idx="45">
                  <c:v>59.743797302246094</c:v>
                </c:pt>
                <c:pt idx="46">
                  <c:v>59.734634399414062</c:v>
                </c:pt>
                <c:pt idx="47">
                  <c:v>59.725547790527344</c:v>
                </c:pt>
                <c:pt idx="48">
                  <c:v>59.716510772705078</c:v>
                </c:pt>
                <c:pt idx="49">
                  <c:v>59.707469940185547</c:v>
                </c:pt>
                <c:pt idx="50">
                  <c:v>59.698390960693359</c:v>
                </c:pt>
                <c:pt idx="51">
                  <c:v>59.689239501953125</c:v>
                </c:pt>
                <c:pt idx="52">
                  <c:v>59.679977416992188</c:v>
                </c:pt>
                <c:pt idx="53">
                  <c:v>59.670619964599609</c:v>
                </c:pt>
                <c:pt idx="54">
                  <c:v>59.661125183105469</c:v>
                </c:pt>
                <c:pt idx="55">
                  <c:v>59.655364990234375</c:v>
                </c:pt>
                <c:pt idx="56">
                  <c:v>59.653362274169922</c:v>
                </c:pt>
                <c:pt idx="57">
                  <c:v>59.651359558105469</c:v>
                </c:pt>
                <c:pt idx="58">
                  <c:v>59.649360656738281</c:v>
                </c:pt>
                <c:pt idx="59">
                  <c:v>59.647354125976563</c:v>
                </c:pt>
                <c:pt idx="60">
                  <c:v>59.645351409912109</c:v>
                </c:pt>
                <c:pt idx="61">
                  <c:v>59.643344879150391</c:v>
                </c:pt>
                <c:pt idx="62">
                  <c:v>59.641334533691406</c:v>
                </c:pt>
                <c:pt idx="63">
                  <c:v>59.633472442626953</c:v>
                </c:pt>
                <c:pt idx="64">
                  <c:v>59.631431579589844</c:v>
                </c:pt>
                <c:pt idx="65">
                  <c:v>59.62939453125</c:v>
                </c:pt>
                <c:pt idx="66">
                  <c:v>59.627349853515625</c:v>
                </c:pt>
                <c:pt idx="67">
                  <c:v>59.623329162597656</c:v>
                </c:pt>
                <c:pt idx="68">
                  <c:v>59.621273040771484</c:v>
                </c:pt>
                <c:pt idx="69">
                  <c:v>59.619213104248047</c:v>
                </c:pt>
                <c:pt idx="70">
                  <c:v>59.617149353027344</c:v>
                </c:pt>
                <c:pt idx="71">
                  <c:v>59.615081787109375</c:v>
                </c:pt>
                <c:pt idx="72">
                  <c:v>59.613010406494141</c:v>
                </c:pt>
                <c:pt idx="73">
                  <c:v>59.610935211181641</c:v>
                </c:pt>
                <c:pt idx="74">
                  <c:v>59.606853485107422</c:v>
                </c:pt>
                <c:pt idx="75">
                  <c:v>59.604759216308594</c:v>
                </c:pt>
                <c:pt idx="76">
                  <c:v>59.594505310058594</c:v>
                </c:pt>
                <c:pt idx="77">
                  <c:v>59.586208343505859</c:v>
                </c:pt>
                <c:pt idx="78">
                  <c:v>59.575656890869141</c:v>
                </c:pt>
                <c:pt idx="79">
                  <c:v>59.565032958984375</c:v>
                </c:pt>
                <c:pt idx="80">
                  <c:v>59.554283142089844</c:v>
                </c:pt>
                <c:pt idx="81">
                  <c:v>59.543426513671875</c:v>
                </c:pt>
                <c:pt idx="82">
                  <c:v>59.532482147216797</c:v>
                </c:pt>
                <c:pt idx="83">
                  <c:v>59.521488189697266</c:v>
                </c:pt>
                <c:pt idx="84">
                  <c:v>59.510452270507812</c:v>
                </c:pt>
                <c:pt idx="85">
                  <c:v>59.499393463134766</c:v>
                </c:pt>
                <c:pt idx="86">
                  <c:v>59.494960784912109</c:v>
                </c:pt>
                <c:pt idx="87">
                  <c:v>59.493850708007812</c:v>
                </c:pt>
                <c:pt idx="88">
                  <c:v>59.493228912353516</c:v>
                </c:pt>
                <c:pt idx="89">
                  <c:v>59.492633819580078</c:v>
                </c:pt>
                <c:pt idx="90">
                  <c:v>59.491851806640625</c:v>
                </c:pt>
                <c:pt idx="91">
                  <c:v>59.490020751953125</c:v>
                </c:pt>
                <c:pt idx="92">
                  <c:v>59.484817504882813</c:v>
                </c:pt>
                <c:pt idx="93">
                  <c:v>59.479057312011719</c:v>
                </c:pt>
                <c:pt idx="94">
                  <c:v>59.473102569580078</c:v>
                </c:pt>
                <c:pt idx="95">
                  <c:v>59.467124938964844</c:v>
                </c:pt>
                <c:pt idx="96">
                  <c:v>59.461231231689453</c:v>
                </c:pt>
                <c:pt idx="97">
                  <c:v>59.455493927001953</c:v>
                </c:pt>
                <c:pt idx="98">
                  <c:v>59.449958801269531</c:v>
                </c:pt>
                <c:pt idx="99">
                  <c:v>59.444648742675781</c:v>
                </c:pt>
                <c:pt idx="100">
                  <c:v>59.4395751953125</c:v>
                </c:pt>
                <c:pt idx="101">
                  <c:v>59.434749603271484</c:v>
                </c:pt>
                <c:pt idx="102">
                  <c:v>59.430202484130859</c:v>
                </c:pt>
                <c:pt idx="103">
                  <c:v>59.425952911376953</c:v>
                </c:pt>
                <c:pt idx="104">
                  <c:v>59.422046661376953</c:v>
                </c:pt>
                <c:pt idx="105">
                  <c:v>59.418525695800781</c:v>
                </c:pt>
                <c:pt idx="106">
                  <c:v>59.4154052734375</c:v>
                </c:pt>
                <c:pt idx="107">
                  <c:v>59.412696838378906</c:v>
                </c:pt>
                <c:pt idx="108">
                  <c:v>59.410392761230469</c:v>
                </c:pt>
                <c:pt idx="109">
                  <c:v>59.40850830078125</c:v>
                </c:pt>
                <c:pt idx="110">
                  <c:v>59.406997680664063</c:v>
                </c:pt>
                <c:pt idx="111">
                  <c:v>59.405895233154297</c:v>
                </c:pt>
                <c:pt idx="112">
                  <c:v>59.405170440673828</c:v>
                </c:pt>
                <c:pt idx="113">
                  <c:v>59.404815673828125</c:v>
                </c:pt>
                <c:pt idx="114">
                  <c:v>59.404800415039063</c:v>
                </c:pt>
                <c:pt idx="115">
                  <c:v>59.405105590820313</c:v>
                </c:pt>
                <c:pt idx="116">
                  <c:v>59.405693054199219</c:v>
                </c:pt>
                <c:pt idx="117">
                  <c:v>59.406536102294922</c:v>
                </c:pt>
                <c:pt idx="118">
                  <c:v>59.4075927734375</c:v>
                </c:pt>
                <c:pt idx="119">
                  <c:v>59.408790588378906</c:v>
                </c:pt>
                <c:pt idx="120">
                  <c:v>59.410118103027344</c:v>
                </c:pt>
                <c:pt idx="121">
                  <c:v>59.411518096923828</c:v>
                </c:pt>
                <c:pt idx="122">
                  <c:v>59.412952423095703</c:v>
                </c:pt>
                <c:pt idx="123">
                  <c:v>59.414379119873047</c:v>
                </c:pt>
                <c:pt idx="124">
                  <c:v>59.415763854980469</c:v>
                </c:pt>
                <c:pt idx="125">
                  <c:v>59.417068481445312</c:v>
                </c:pt>
                <c:pt idx="126">
                  <c:v>59.418258666992188</c:v>
                </c:pt>
                <c:pt idx="127">
                  <c:v>59.419315338134766</c:v>
                </c:pt>
                <c:pt idx="128">
                  <c:v>59.420207977294922</c:v>
                </c:pt>
                <c:pt idx="129">
                  <c:v>59.420913696289063</c:v>
                </c:pt>
                <c:pt idx="130">
                  <c:v>59.421421051025391</c:v>
                </c:pt>
                <c:pt idx="131">
                  <c:v>59.421707153320313</c:v>
                </c:pt>
                <c:pt idx="132">
                  <c:v>59.421764373779297</c:v>
                </c:pt>
                <c:pt idx="133">
                  <c:v>59.421585083007813</c:v>
                </c:pt>
                <c:pt idx="134">
                  <c:v>59.421161651611328</c:v>
                </c:pt>
                <c:pt idx="135">
                  <c:v>59.420501708984375</c:v>
                </c:pt>
                <c:pt idx="136">
                  <c:v>59.419589996337891</c:v>
                </c:pt>
                <c:pt idx="137">
                  <c:v>59.418472290039063</c:v>
                </c:pt>
                <c:pt idx="138">
                  <c:v>59.417121887207031</c:v>
                </c:pt>
                <c:pt idx="139">
                  <c:v>59.415573120117188</c:v>
                </c:pt>
                <c:pt idx="140">
                  <c:v>59.413833618164062</c:v>
                </c:pt>
                <c:pt idx="141">
                  <c:v>59.41192626953125</c:v>
                </c:pt>
                <c:pt idx="142">
                  <c:v>59.409870147705078</c:v>
                </c:pt>
                <c:pt idx="143">
                  <c:v>59.407688140869141</c:v>
                </c:pt>
                <c:pt idx="144">
                  <c:v>59.405403137207031</c:v>
                </c:pt>
                <c:pt idx="145">
                  <c:v>59.403045654296875</c:v>
                </c:pt>
                <c:pt idx="146">
                  <c:v>59.400638580322266</c:v>
                </c:pt>
                <c:pt idx="147">
                  <c:v>59.398208618164063</c:v>
                </c:pt>
                <c:pt idx="148">
                  <c:v>59.395786285400391</c:v>
                </c:pt>
                <c:pt idx="149">
                  <c:v>59.393394470214844</c:v>
                </c:pt>
                <c:pt idx="150">
                  <c:v>59.391059875488281</c:v>
                </c:pt>
                <c:pt idx="151">
                  <c:v>59.388805389404297</c:v>
                </c:pt>
                <c:pt idx="152">
                  <c:v>59.386650085449219</c:v>
                </c:pt>
                <c:pt idx="153">
                  <c:v>59.384616851806641</c:v>
                </c:pt>
                <c:pt idx="154">
                  <c:v>59.382717132568359</c:v>
                </c:pt>
                <c:pt idx="155">
                  <c:v>59.380950927734375</c:v>
                </c:pt>
                <c:pt idx="156">
                  <c:v>59.379348754882813</c:v>
                </c:pt>
                <c:pt idx="157">
                  <c:v>59.377910614013672</c:v>
                </c:pt>
                <c:pt idx="158">
                  <c:v>59.376640319824219</c:v>
                </c:pt>
                <c:pt idx="159">
                  <c:v>59.37554931640625</c:v>
                </c:pt>
                <c:pt idx="160">
                  <c:v>59.374629974365234</c:v>
                </c:pt>
                <c:pt idx="161">
                  <c:v>59.373882293701172</c:v>
                </c:pt>
                <c:pt idx="162">
                  <c:v>59.373306274414063</c:v>
                </c:pt>
                <c:pt idx="163">
                  <c:v>59.372901916503906</c:v>
                </c:pt>
                <c:pt idx="164">
                  <c:v>59.372631072998047</c:v>
                </c:pt>
                <c:pt idx="165">
                  <c:v>59.372516632080078</c:v>
                </c:pt>
                <c:pt idx="166">
                  <c:v>59.372531890869141</c:v>
                </c:pt>
                <c:pt idx="167">
                  <c:v>59.372669219970703</c:v>
                </c:pt>
                <c:pt idx="168">
                  <c:v>59.372917175292969</c:v>
                </c:pt>
                <c:pt idx="169">
                  <c:v>59.373256683349609</c:v>
                </c:pt>
                <c:pt idx="170">
                  <c:v>59.373676300048828</c:v>
                </c:pt>
                <c:pt idx="171">
                  <c:v>59.374160766601563</c:v>
                </c:pt>
                <c:pt idx="172">
                  <c:v>59.374713897705078</c:v>
                </c:pt>
                <c:pt idx="173">
                  <c:v>59.375293731689453</c:v>
                </c:pt>
                <c:pt idx="174">
                  <c:v>59.375904083251953</c:v>
                </c:pt>
                <c:pt idx="175">
                  <c:v>59.376537322998047</c:v>
                </c:pt>
                <c:pt idx="176">
                  <c:v>59.377178192138672</c:v>
                </c:pt>
                <c:pt idx="177">
                  <c:v>59.3778076171875</c:v>
                </c:pt>
                <c:pt idx="178">
                  <c:v>59.378421783447266</c:v>
                </c:pt>
                <c:pt idx="179">
                  <c:v>59.379013061523437</c:v>
                </c:pt>
                <c:pt idx="180">
                  <c:v>59.379566192626953</c:v>
                </c:pt>
                <c:pt idx="181">
                  <c:v>59.380077362060547</c:v>
                </c:pt>
                <c:pt idx="182">
                  <c:v>59.380535125732422</c:v>
                </c:pt>
                <c:pt idx="183">
                  <c:v>59.380935668945313</c:v>
                </c:pt>
                <c:pt idx="184">
                  <c:v>59.381275177001953</c:v>
                </c:pt>
                <c:pt idx="185">
                  <c:v>59.381542205810547</c:v>
                </c:pt>
                <c:pt idx="186">
                  <c:v>59.381740570068359</c:v>
                </c:pt>
                <c:pt idx="187">
                  <c:v>59.381866455078125</c:v>
                </c:pt>
                <c:pt idx="188">
                  <c:v>59.381916046142578</c:v>
                </c:pt>
                <c:pt idx="189">
                  <c:v>59.381881713867187</c:v>
                </c:pt>
                <c:pt idx="190">
                  <c:v>59.381763458251953</c:v>
                </c:pt>
                <c:pt idx="191">
                  <c:v>59.381576538085938</c:v>
                </c:pt>
                <c:pt idx="192">
                  <c:v>59.381301879882812</c:v>
                </c:pt>
                <c:pt idx="193">
                  <c:v>59.380954742431641</c:v>
                </c:pt>
                <c:pt idx="194">
                  <c:v>59.380523681640625</c:v>
                </c:pt>
                <c:pt idx="195">
                  <c:v>59.380027770996094</c:v>
                </c:pt>
                <c:pt idx="196">
                  <c:v>59.379463195800781</c:v>
                </c:pt>
                <c:pt idx="197">
                  <c:v>59.378837585449219</c:v>
                </c:pt>
                <c:pt idx="198">
                  <c:v>59.378158569335937</c:v>
                </c:pt>
                <c:pt idx="199">
                  <c:v>59.377433776855469</c:v>
                </c:pt>
                <c:pt idx="200">
                  <c:v>59.376674652099609</c:v>
                </c:pt>
                <c:pt idx="201">
                  <c:v>59.375885009765625</c:v>
                </c:pt>
                <c:pt idx="202">
                  <c:v>59.375076293945313</c:v>
                </c:pt>
                <c:pt idx="203">
                  <c:v>59.374256134033203</c:v>
                </c:pt>
                <c:pt idx="204">
                  <c:v>59.373432159423828</c:v>
                </c:pt>
                <c:pt idx="205">
                  <c:v>59.372615814208984</c:v>
                </c:pt>
                <c:pt idx="206">
                  <c:v>59.371822357177734</c:v>
                </c:pt>
                <c:pt idx="207">
                  <c:v>59.371055603027344</c:v>
                </c:pt>
                <c:pt idx="208">
                  <c:v>59.370323181152344</c:v>
                </c:pt>
                <c:pt idx="209">
                  <c:v>59.369636535644531</c:v>
                </c:pt>
                <c:pt idx="210">
                  <c:v>59.369007110595703</c:v>
                </c:pt>
                <c:pt idx="211">
                  <c:v>59.368438720703125</c:v>
                </c:pt>
                <c:pt idx="212">
                  <c:v>59.367938995361328</c:v>
                </c:pt>
                <c:pt idx="213">
                  <c:v>59.367511749267578</c:v>
                </c:pt>
                <c:pt idx="214">
                  <c:v>59.367156982421875</c:v>
                </c:pt>
                <c:pt idx="215">
                  <c:v>59.36688232421875</c:v>
                </c:pt>
                <c:pt idx="216">
                  <c:v>59.366691589355469</c:v>
                </c:pt>
                <c:pt idx="217">
                  <c:v>59.366588592529297</c:v>
                </c:pt>
                <c:pt idx="218">
                  <c:v>59.366550445556641</c:v>
                </c:pt>
                <c:pt idx="219">
                  <c:v>59.366603851318359</c:v>
                </c:pt>
                <c:pt idx="220">
                  <c:v>59.366733551025391</c:v>
                </c:pt>
                <c:pt idx="221">
                  <c:v>59.366939544677734</c:v>
                </c:pt>
                <c:pt idx="222">
                  <c:v>59.367214202880859</c:v>
                </c:pt>
                <c:pt idx="223">
                  <c:v>59.367557525634766</c:v>
                </c:pt>
                <c:pt idx="224">
                  <c:v>59.367961883544922</c:v>
                </c:pt>
                <c:pt idx="225">
                  <c:v>59.368415832519531</c:v>
                </c:pt>
                <c:pt idx="226">
                  <c:v>59.368923187255859</c:v>
                </c:pt>
                <c:pt idx="227">
                  <c:v>59.369461059570313</c:v>
                </c:pt>
                <c:pt idx="228">
                  <c:v>59.370033264160156</c:v>
                </c:pt>
                <c:pt idx="229">
                  <c:v>59.370628356933594</c:v>
                </c:pt>
                <c:pt idx="230">
                  <c:v>59.371242523193359</c:v>
                </c:pt>
                <c:pt idx="231">
                  <c:v>59.371868133544922</c:v>
                </c:pt>
                <c:pt idx="232">
                  <c:v>59.372493743896484</c:v>
                </c:pt>
                <c:pt idx="233">
                  <c:v>59.373123168945313</c:v>
                </c:pt>
                <c:pt idx="234">
                  <c:v>59.373733520507813</c:v>
                </c:pt>
                <c:pt idx="235">
                  <c:v>59.374332427978516</c:v>
                </c:pt>
                <c:pt idx="236">
                  <c:v>59.374912261962891</c:v>
                </c:pt>
                <c:pt idx="237">
                  <c:v>59.375465393066406</c:v>
                </c:pt>
                <c:pt idx="238">
                  <c:v>59.375988006591797</c:v>
                </c:pt>
                <c:pt idx="239">
                  <c:v>59.376483917236328</c:v>
                </c:pt>
                <c:pt idx="240">
                  <c:v>59.376937866210937</c:v>
                </c:pt>
                <c:pt idx="241">
                  <c:v>59.377357482910156</c:v>
                </c:pt>
                <c:pt idx="242">
                  <c:v>59.377738952636719</c:v>
                </c:pt>
                <c:pt idx="243">
                  <c:v>59.378078460693359</c:v>
                </c:pt>
                <c:pt idx="244">
                  <c:v>59.378376007080078</c:v>
                </c:pt>
                <c:pt idx="245">
                  <c:v>59.378635406494141</c:v>
                </c:pt>
                <c:pt idx="246">
                  <c:v>59.378856658935547</c:v>
                </c:pt>
                <c:pt idx="247">
                  <c:v>59.379043579101563</c:v>
                </c:pt>
                <c:pt idx="248">
                  <c:v>59.379192352294922</c:v>
                </c:pt>
                <c:pt idx="249">
                  <c:v>59.379314422607422</c:v>
                </c:pt>
                <c:pt idx="250">
                  <c:v>59.379405975341797</c:v>
                </c:pt>
                <c:pt idx="251">
                  <c:v>59.379470825195313</c:v>
                </c:pt>
                <c:pt idx="252">
                  <c:v>59.379508972167969</c:v>
                </c:pt>
                <c:pt idx="253">
                  <c:v>59.379528045654297</c:v>
                </c:pt>
                <c:pt idx="254">
                  <c:v>59.379531860351563</c:v>
                </c:pt>
                <c:pt idx="255">
                  <c:v>59.379528045654297</c:v>
                </c:pt>
                <c:pt idx="256">
                  <c:v>59.379512786865234</c:v>
                </c:pt>
                <c:pt idx="257">
                  <c:v>59.379493713378906</c:v>
                </c:pt>
                <c:pt idx="258">
                  <c:v>59.379474639892578</c:v>
                </c:pt>
                <c:pt idx="259">
                  <c:v>59.379467010498047</c:v>
                </c:pt>
                <c:pt idx="260">
                  <c:v>59.379463195800781</c:v>
                </c:pt>
                <c:pt idx="261">
                  <c:v>59.379470825195313</c:v>
                </c:pt>
                <c:pt idx="262">
                  <c:v>59.379497528076172</c:v>
                </c:pt>
                <c:pt idx="263">
                  <c:v>59.379539489746094</c:v>
                </c:pt>
                <c:pt idx="264">
                  <c:v>59.379608154296875</c:v>
                </c:pt>
                <c:pt idx="265">
                  <c:v>59.379695892333984</c:v>
                </c:pt>
                <c:pt idx="266">
                  <c:v>59.379814147949219</c:v>
                </c:pt>
                <c:pt idx="267">
                  <c:v>59.379955291748047</c:v>
                </c:pt>
                <c:pt idx="268">
                  <c:v>59.380130767822266</c:v>
                </c:pt>
                <c:pt idx="269">
                  <c:v>59.380336761474609</c:v>
                </c:pt>
                <c:pt idx="270">
                  <c:v>59.380577087402344</c:v>
                </c:pt>
                <c:pt idx="271">
                  <c:v>59.380855560302734</c:v>
                </c:pt>
                <c:pt idx="272">
                  <c:v>59.381160736083984</c:v>
                </c:pt>
                <c:pt idx="273">
                  <c:v>59.381504058837891</c:v>
                </c:pt>
                <c:pt idx="274">
                  <c:v>59.381881713867187</c:v>
                </c:pt>
                <c:pt idx="275">
                  <c:v>59.382293701171875</c:v>
                </c:pt>
                <c:pt idx="276">
                  <c:v>59.382736206054687</c:v>
                </c:pt>
                <c:pt idx="277">
                  <c:v>59.383209228515625</c:v>
                </c:pt>
                <c:pt idx="278">
                  <c:v>59.383712768554687</c:v>
                </c:pt>
                <c:pt idx="279">
                  <c:v>59.384243011474609</c:v>
                </c:pt>
                <c:pt idx="280">
                  <c:v>59.384799957275391</c:v>
                </c:pt>
                <c:pt idx="281">
                  <c:v>59.385379791259766</c:v>
                </c:pt>
                <c:pt idx="282">
                  <c:v>59.385978698730469</c:v>
                </c:pt>
                <c:pt idx="283">
                  <c:v>59.386592864990234</c:v>
                </c:pt>
                <c:pt idx="284">
                  <c:v>59.387226104736328</c:v>
                </c:pt>
                <c:pt idx="285">
                  <c:v>59.387866973876953</c:v>
                </c:pt>
                <c:pt idx="286">
                  <c:v>59.388515472412109</c:v>
                </c:pt>
                <c:pt idx="287">
                  <c:v>59.389171600341797</c:v>
                </c:pt>
                <c:pt idx="288">
                  <c:v>59.38983154296875</c:v>
                </c:pt>
                <c:pt idx="289">
                  <c:v>59.390491485595703</c:v>
                </c:pt>
                <c:pt idx="290">
                  <c:v>59.391147613525391</c:v>
                </c:pt>
                <c:pt idx="291">
                  <c:v>59.391799926757812</c:v>
                </c:pt>
                <c:pt idx="292">
                  <c:v>59.392444610595703</c:v>
                </c:pt>
                <c:pt idx="293">
                  <c:v>59.393081665039063</c:v>
                </c:pt>
                <c:pt idx="294">
                  <c:v>59.393707275390625</c:v>
                </c:pt>
                <c:pt idx="295">
                  <c:v>59.394321441650391</c:v>
                </c:pt>
                <c:pt idx="296">
                  <c:v>59.394924163818359</c:v>
                </c:pt>
                <c:pt idx="297">
                  <c:v>59.395519256591797</c:v>
                </c:pt>
                <c:pt idx="298">
                  <c:v>59.396099090576172</c:v>
                </c:pt>
                <c:pt idx="299">
                  <c:v>59.396663665771484</c:v>
                </c:pt>
                <c:pt idx="300">
                  <c:v>59.397216796875</c:v>
                </c:pt>
                <c:pt idx="301">
                  <c:v>59.397754669189453</c:v>
                </c:pt>
                <c:pt idx="302">
                  <c:v>59.398284912109375</c:v>
                </c:pt>
                <c:pt idx="303">
                  <c:v>59.398799896240234</c:v>
                </c:pt>
                <c:pt idx="304">
                  <c:v>59.399303436279297</c:v>
                </c:pt>
                <c:pt idx="305">
                  <c:v>59.399795532226563</c:v>
                </c:pt>
                <c:pt idx="306">
                  <c:v>59.400283813476562</c:v>
                </c:pt>
                <c:pt idx="307">
                  <c:v>59.4007568359375</c:v>
                </c:pt>
                <c:pt idx="308">
                  <c:v>59.401226043701172</c:v>
                </c:pt>
                <c:pt idx="309">
                  <c:v>59.401691436767578</c:v>
                </c:pt>
                <c:pt idx="310">
                  <c:v>59.402149200439453</c:v>
                </c:pt>
                <c:pt idx="311">
                  <c:v>59.402606964111328</c:v>
                </c:pt>
                <c:pt idx="312">
                  <c:v>59.403060913085937</c:v>
                </c:pt>
                <c:pt idx="313">
                  <c:v>59.403514862060547</c:v>
                </c:pt>
                <c:pt idx="314">
                  <c:v>59.403972625732422</c:v>
                </c:pt>
                <c:pt idx="315">
                  <c:v>59.404430389404297</c:v>
                </c:pt>
                <c:pt idx="316">
                  <c:v>59.404891967773438</c:v>
                </c:pt>
                <c:pt idx="317">
                  <c:v>59.405361175537109</c:v>
                </c:pt>
                <c:pt idx="318">
                  <c:v>59.405838012695313</c:v>
                </c:pt>
                <c:pt idx="319">
                  <c:v>59.406318664550781</c:v>
                </c:pt>
                <c:pt idx="320">
                  <c:v>59.406810760498047</c:v>
                </c:pt>
                <c:pt idx="321">
                  <c:v>59.407310485839844</c:v>
                </c:pt>
                <c:pt idx="322">
                  <c:v>59.407821655273437</c:v>
                </c:pt>
                <c:pt idx="323">
                  <c:v>59.408340454101563</c:v>
                </c:pt>
                <c:pt idx="324">
                  <c:v>59.40887451171875</c:v>
                </c:pt>
                <c:pt idx="325">
                  <c:v>59.409420013427734</c:v>
                </c:pt>
                <c:pt idx="326">
                  <c:v>59.409976959228516</c:v>
                </c:pt>
                <c:pt idx="327">
                  <c:v>59.410545349121094</c:v>
                </c:pt>
                <c:pt idx="328">
                  <c:v>59.411128997802734</c:v>
                </c:pt>
                <c:pt idx="329">
                  <c:v>59.411724090576172</c:v>
                </c:pt>
                <c:pt idx="330">
                  <c:v>59.412330627441406</c:v>
                </c:pt>
                <c:pt idx="331">
                  <c:v>59.412948608398438</c:v>
                </c:pt>
                <c:pt idx="332">
                  <c:v>59.413581848144531</c:v>
                </c:pt>
                <c:pt idx="333">
                  <c:v>59.414226531982422</c:v>
                </c:pt>
                <c:pt idx="334">
                  <c:v>59.414886474609375</c:v>
                </c:pt>
                <c:pt idx="335">
                  <c:v>59.415554046630859</c:v>
                </c:pt>
                <c:pt idx="336">
                  <c:v>59.416233062744141</c:v>
                </c:pt>
                <c:pt idx="337">
                  <c:v>59.416923522949219</c:v>
                </c:pt>
                <c:pt idx="338">
                  <c:v>59.417625427246094</c:v>
                </c:pt>
                <c:pt idx="339">
                  <c:v>59.418331146240234</c:v>
                </c:pt>
                <c:pt idx="340">
                  <c:v>59.419052124023438</c:v>
                </c:pt>
                <c:pt idx="341">
                  <c:v>59.419773101806641</c:v>
                </c:pt>
                <c:pt idx="342">
                  <c:v>59.420501708984375</c:v>
                </c:pt>
                <c:pt idx="343">
                  <c:v>59.421245574951172</c:v>
                </c:pt>
                <c:pt idx="344">
                  <c:v>59.421989440917969</c:v>
                </c:pt>
                <c:pt idx="345">
                  <c:v>59.422737121582031</c:v>
                </c:pt>
                <c:pt idx="346">
                  <c:v>59.423488616943359</c:v>
                </c:pt>
                <c:pt idx="347">
                  <c:v>59.424243927001953</c:v>
                </c:pt>
                <c:pt idx="348">
                  <c:v>59.424995422363281</c:v>
                </c:pt>
                <c:pt idx="349">
                  <c:v>59.425754547119141</c:v>
                </c:pt>
                <c:pt idx="350">
                  <c:v>59.426506042480469</c:v>
                </c:pt>
                <c:pt idx="351">
                  <c:v>59.427253723144531</c:v>
                </c:pt>
                <c:pt idx="352">
                  <c:v>59.428005218505859</c:v>
                </c:pt>
                <c:pt idx="353">
                  <c:v>59.428752899169922</c:v>
                </c:pt>
                <c:pt idx="354">
                  <c:v>59.429500579833984</c:v>
                </c:pt>
                <c:pt idx="355">
                  <c:v>59.430244445800781</c:v>
                </c:pt>
                <c:pt idx="356">
                  <c:v>59.430976867675781</c:v>
                </c:pt>
                <c:pt idx="357">
                  <c:v>59.431716918945313</c:v>
                </c:pt>
                <c:pt idx="358">
                  <c:v>59.432449340820313</c:v>
                </c:pt>
                <c:pt idx="359">
                  <c:v>59.433174133300781</c:v>
                </c:pt>
                <c:pt idx="360">
                  <c:v>59.433895111083984</c:v>
                </c:pt>
                <c:pt idx="361">
                  <c:v>59.434616088867187</c:v>
                </c:pt>
                <c:pt idx="362">
                  <c:v>59.435329437255859</c:v>
                </c:pt>
                <c:pt idx="363">
                  <c:v>59.436042785644531</c:v>
                </c:pt>
                <c:pt idx="364">
                  <c:v>59.436752319335938</c:v>
                </c:pt>
                <c:pt idx="365">
                  <c:v>59.437454223632813</c:v>
                </c:pt>
                <c:pt idx="366">
                  <c:v>59.438156127929687</c:v>
                </c:pt>
                <c:pt idx="367">
                  <c:v>59.438858032226563</c:v>
                </c:pt>
                <c:pt idx="368">
                  <c:v>59.439552307128906</c:v>
                </c:pt>
                <c:pt idx="369">
                  <c:v>59.44024658203125</c:v>
                </c:pt>
                <c:pt idx="370">
                  <c:v>59.440937042236328</c:v>
                </c:pt>
                <c:pt idx="371">
                  <c:v>59.441631317138672</c:v>
                </c:pt>
                <c:pt idx="372">
                  <c:v>59.44232177734375</c:v>
                </c:pt>
                <c:pt idx="373">
                  <c:v>59.443012237548828</c:v>
                </c:pt>
                <c:pt idx="374">
                  <c:v>59.443706512451172</c:v>
                </c:pt>
                <c:pt idx="375">
                  <c:v>59.44439697265625</c:v>
                </c:pt>
                <c:pt idx="376">
                  <c:v>59.445087432861328</c:v>
                </c:pt>
                <c:pt idx="377">
                  <c:v>59.445781707763672</c:v>
                </c:pt>
                <c:pt idx="378">
                  <c:v>59.446475982666016</c:v>
                </c:pt>
                <c:pt idx="379">
                  <c:v>59.447170257568359</c:v>
                </c:pt>
                <c:pt idx="380">
                  <c:v>59.4478759765625</c:v>
                </c:pt>
                <c:pt idx="381">
                  <c:v>59.448577880859375</c:v>
                </c:pt>
                <c:pt idx="382">
                  <c:v>59.449283599853516</c:v>
                </c:pt>
                <c:pt idx="383">
                  <c:v>59.450000762939453</c:v>
                </c:pt>
                <c:pt idx="384">
                  <c:v>59.450714111328125</c:v>
                </c:pt>
                <c:pt idx="385">
                  <c:v>59.451435089111328</c:v>
                </c:pt>
                <c:pt idx="386">
                  <c:v>59.452156066894531</c:v>
                </c:pt>
                <c:pt idx="387">
                  <c:v>59.452884674072266</c:v>
                </c:pt>
                <c:pt idx="388">
                  <c:v>59.453617095947266</c:v>
                </c:pt>
                <c:pt idx="389">
                  <c:v>59.454345703125</c:v>
                </c:pt>
                <c:pt idx="390">
                  <c:v>59.455081939697266</c:v>
                </c:pt>
                <c:pt idx="391">
                  <c:v>59.455821990966797</c:v>
                </c:pt>
                <c:pt idx="392">
                  <c:v>59.456565856933594</c:v>
                </c:pt>
                <c:pt idx="393">
                  <c:v>59.457313537597656</c:v>
                </c:pt>
                <c:pt idx="394">
                  <c:v>59.458065032958984</c:v>
                </c:pt>
                <c:pt idx="395">
                  <c:v>59.458824157714844</c:v>
                </c:pt>
                <c:pt idx="396">
                  <c:v>59.459583282470703</c:v>
                </c:pt>
                <c:pt idx="397">
                  <c:v>59.460346221923828</c:v>
                </c:pt>
                <c:pt idx="398">
                  <c:v>59.461116790771484</c:v>
                </c:pt>
                <c:pt idx="399">
                  <c:v>59.461883544921875</c:v>
                </c:pt>
                <c:pt idx="400">
                  <c:v>59.462661743164062</c:v>
                </c:pt>
                <c:pt idx="401">
                  <c:v>59.463436126708984</c:v>
                </c:pt>
                <c:pt idx="402">
                  <c:v>59.464218139648438</c:v>
                </c:pt>
                <c:pt idx="403">
                  <c:v>59.465000152587891</c:v>
                </c:pt>
                <c:pt idx="404">
                  <c:v>59.465785980224609</c:v>
                </c:pt>
                <c:pt idx="405">
                  <c:v>59.466571807861328</c:v>
                </c:pt>
                <c:pt idx="406">
                  <c:v>59.467361450195313</c:v>
                </c:pt>
                <c:pt idx="407">
                  <c:v>59.468151092529297</c:v>
                </c:pt>
                <c:pt idx="408">
                  <c:v>59.468940734863281</c:v>
                </c:pt>
                <c:pt idx="409">
                  <c:v>59.4697265625</c:v>
                </c:pt>
                <c:pt idx="410">
                  <c:v>59.470516204833984</c:v>
                </c:pt>
                <c:pt idx="411">
                  <c:v>59.471305847167969</c:v>
                </c:pt>
                <c:pt idx="412">
                  <c:v>59.472091674804687</c:v>
                </c:pt>
                <c:pt idx="413">
                  <c:v>59.472877502441406</c:v>
                </c:pt>
                <c:pt idx="414">
                  <c:v>59.473659515380859</c:v>
                </c:pt>
                <c:pt idx="415">
                  <c:v>59.474445343017578</c:v>
                </c:pt>
                <c:pt idx="416">
                  <c:v>59.475223541259766</c:v>
                </c:pt>
                <c:pt idx="417">
                  <c:v>59.476001739501953</c:v>
                </c:pt>
                <c:pt idx="418">
                  <c:v>59.476776123046875</c:v>
                </c:pt>
                <c:pt idx="419">
                  <c:v>59.477546691894531</c:v>
                </c:pt>
                <c:pt idx="420">
                  <c:v>59.478313446044922</c:v>
                </c:pt>
                <c:pt idx="421">
                  <c:v>59.479080200195313</c:v>
                </c:pt>
                <c:pt idx="422">
                  <c:v>59.479839324951172</c:v>
                </c:pt>
                <c:pt idx="423">
                  <c:v>59.480594635009766</c:v>
                </c:pt>
                <c:pt idx="424">
                  <c:v>59.481353759765625</c:v>
                </c:pt>
                <c:pt idx="425">
                  <c:v>59.482101440429687</c:v>
                </c:pt>
                <c:pt idx="426">
                  <c:v>59.482845306396484</c:v>
                </c:pt>
                <c:pt idx="427">
                  <c:v>59.483585357666016</c:v>
                </c:pt>
                <c:pt idx="428">
                  <c:v>59.484325408935547</c:v>
                </c:pt>
                <c:pt idx="429">
                  <c:v>59.485057830810547</c:v>
                </c:pt>
                <c:pt idx="430">
                  <c:v>59.485786437988281</c:v>
                </c:pt>
                <c:pt idx="431">
                  <c:v>59.48651123046875</c:v>
                </c:pt>
                <c:pt idx="432">
                  <c:v>59.487228393554688</c:v>
                </c:pt>
                <c:pt idx="433">
                  <c:v>59.487945556640625</c:v>
                </c:pt>
                <c:pt idx="434">
                  <c:v>59.488655090332031</c:v>
                </c:pt>
                <c:pt idx="435">
                  <c:v>59.489360809326172</c:v>
                </c:pt>
                <c:pt idx="436">
                  <c:v>59.490070343017578</c:v>
                </c:pt>
                <c:pt idx="437">
                  <c:v>59.490772247314453</c:v>
                </c:pt>
                <c:pt idx="438">
                  <c:v>59.491474151611328</c:v>
                </c:pt>
                <c:pt idx="439">
                  <c:v>59.492172241210938</c:v>
                </c:pt>
                <c:pt idx="440">
                  <c:v>59.492866516113281</c:v>
                </c:pt>
                <c:pt idx="441">
                  <c:v>59.493568420410156</c:v>
                </c:pt>
                <c:pt idx="442">
                  <c:v>59.4942626953125</c:v>
                </c:pt>
                <c:pt idx="443">
                  <c:v>59.494956970214844</c:v>
                </c:pt>
                <c:pt idx="444">
                  <c:v>59.495651245117187</c:v>
                </c:pt>
                <c:pt idx="445">
                  <c:v>59.496349334716797</c:v>
                </c:pt>
                <c:pt idx="446">
                  <c:v>59.497047424316406</c:v>
                </c:pt>
                <c:pt idx="447">
                  <c:v>59.497745513916016</c:v>
                </c:pt>
                <c:pt idx="448">
                  <c:v>59.498439788818359</c:v>
                </c:pt>
                <c:pt idx="449">
                  <c:v>59.499141693115234</c:v>
                </c:pt>
                <c:pt idx="450">
                  <c:v>59.499843597412109</c:v>
                </c:pt>
                <c:pt idx="451">
                  <c:v>59.50054931640625</c:v>
                </c:pt>
                <c:pt idx="452">
                  <c:v>59.501255035400391</c:v>
                </c:pt>
                <c:pt idx="453">
                  <c:v>59.501964569091797</c:v>
                </c:pt>
                <c:pt idx="454">
                  <c:v>59.502670288085938</c:v>
                </c:pt>
                <c:pt idx="455">
                  <c:v>59.503379821777344</c:v>
                </c:pt>
                <c:pt idx="456">
                  <c:v>59.504093170166016</c:v>
                </c:pt>
                <c:pt idx="457">
                  <c:v>59.504806518554687</c:v>
                </c:pt>
                <c:pt idx="458">
                  <c:v>59.505523681640625</c:v>
                </c:pt>
                <c:pt idx="459">
                  <c:v>59.506240844726562</c:v>
                </c:pt>
                <c:pt idx="460">
                  <c:v>59.5069580078125</c:v>
                </c:pt>
                <c:pt idx="461">
                  <c:v>59.507678985595703</c:v>
                </c:pt>
                <c:pt idx="462">
                  <c:v>59.508403778076172</c:v>
                </c:pt>
                <c:pt idx="463">
                  <c:v>59.509128570556641</c:v>
                </c:pt>
                <c:pt idx="464">
                  <c:v>59.509849548339844</c:v>
                </c:pt>
                <c:pt idx="465">
                  <c:v>59.510570526123047</c:v>
                </c:pt>
                <c:pt idx="466">
                  <c:v>59.511295318603516</c:v>
                </c:pt>
                <c:pt idx="467">
                  <c:v>59.512016296386719</c:v>
                </c:pt>
                <c:pt idx="468">
                  <c:v>59.512741088867188</c:v>
                </c:pt>
                <c:pt idx="469">
                  <c:v>59.513462066650391</c:v>
                </c:pt>
                <c:pt idx="470">
                  <c:v>59.514175415039063</c:v>
                </c:pt>
                <c:pt idx="471">
                  <c:v>59.514892578125</c:v>
                </c:pt>
                <c:pt idx="472">
                  <c:v>59.515602111816406</c:v>
                </c:pt>
                <c:pt idx="473">
                  <c:v>59.516315460205078</c:v>
                </c:pt>
                <c:pt idx="474">
                  <c:v>59.517021179199219</c:v>
                </c:pt>
                <c:pt idx="475">
                  <c:v>59.517719268798828</c:v>
                </c:pt>
                <c:pt idx="476">
                  <c:v>59.518413543701172</c:v>
                </c:pt>
                <c:pt idx="477">
                  <c:v>59.51910400390625</c:v>
                </c:pt>
                <c:pt idx="478">
                  <c:v>59.519790649414063</c:v>
                </c:pt>
                <c:pt idx="479">
                  <c:v>59.520473480224609</c:v>
                </c:pt>
                <c:pt idx="480">
                  <c:v>59.521148681640625</c:v>
                </c:pt>
                <c:pt idx="481">
                  <c:v>59.521827697753906</c:v>
                </c:pt>
                <c:pt idx="482">
                  <c:v>59.522491455078125</c:v>
                </c:pt>
                <c:pt idx="483">
                  <c:v>59.523155212402344</c:v>
                </c:pt>
                <c:pt idx="484">
                  <c:v>59.523818969726563</c:v>
                </c:pt>
                <c:pt idx="485">
                  <c:v>59.524471282958984</c:v>
                </c:pt>
                <c:pt idx="486">
                  <c:v>59.525119781494141</c:v>
                </c:pt>
                <c:pt idx="487">
                  <c:v>59.525768280029297</c:v>
                </c:pt>
                <c:pt idx="488">
                  <c:v>59.526409149169922</c:v>
                </c:pt>
                <c:pt idx="489">
                  <c:v>59.527046203613281</c:v>
                </c:pt>
                <c:pt idx="490">
                  <c:v>59.527675628662109</c:v>
                </c:pt>
                <c:pt idx="491">
                  <c:v>59.528305053710938</c:v>
                </c:pt>
                <c:pt idx="492">
                  <c:v>59.5289306640625</c:v>
                </c:pt>
                <c:pt idx="493">
                  <c:v>59.529548645019531</c:v>
                </c:pt>
                <c:pt idx="494">
                  <c:v>59.530166625976562</c:v>
                </c:pt>
                <c:pt idx="495">
                  <c:v>59.530780792236328</c:v>
                </c:pt>
                <c:pt idx="496">
                  <c:v>59.531394958496094</c:v>
                </c:pt>
                <c:pt idx="497">
                  <c:v>59.532001495361328</c:v>
                </c:pt>
                <c:pt idx="498">
                  <c:v>59.532608032226563</c:v>
                </c:pt>
                <c:pt idx="499">
                  <c:v>59.533218383789062</c:v>
                </c:pt>
                <c:pt idx="500">
                  <c:v>59.533817291259766</c:v>
                </c:pt>
                <c:pt idx="501">
                  <c:v>59.534423828125</c:v>
                </c:pt>
                <c:pt idx="502">
                  <c:v>59.535026550292969</c:v>
                </c:pt>
                <c:pt idx="503">
                  <c:v>59.535629272460938</c:v>
                </c:pt>
                <c:pt idx="504">
                  <c:v>59.536231994628906</c:v>
                </c:pt>
                <c:pt idx="505">
                  <c:v>59.536834716796875</c:v>
                </c:pt>
                <c:pt idx="506">
                  <c:v>59.537437438964844</c:v>
                </c:pt>
                <c:pt idx="507">
                  <c:v>59.538040161132813</c:v>
                </c:pt>
                <c:pt idx="508">
                  <c:v>59.538646697998047</c:v>
                </c:pt>
                <c:pt idx="509">
                  <c:v>59.539249420166016</c:v>
                </c:pt>
                <c:pt idx="510">
                  <c:v>59.539859771728516</c:v>
                </c:pt>
                <c:pt idx="511">
                  <c:v>59.540462493896484</c:v>
                </c:pt>
                <c:pt idx="512">
                  <c:v>59.541069030761719</c:v>
                </c:pt>
                <c:pt idx="513">
                  <c:v>59.541679382324219</c:v>
                </c:pt>
                <c:pt idx="514">
                  <c:v>59.542285919189453</c:v>
                </c:pt>
                <c:pt idx="515">
                  <c:v>59.542892456054688</c:v>
                </c:pt>
                <c:pt idx="516">
                  <c:v>59.543502807617188</c:v>
                </c:pt>
                <c:pt idx="517">
                  <c:v>59.544109344482422</c:v>
                </c:pt>
                <c:pt idx="518">
                  <c:v>59.544719696044922</c:v>
                </c:pt>
                <c:pt idx="519">
                  <c:v>59.545326232910156</c:v>
                </c:pt>
                <c:pt idx="520">
                  <c:v>59.545932769775391</c:v>
                </c:pt>
                <c:pt idx="521">
                  <c:v>59.546539306640625</c:v>
                </c:pt>
                <c:pt idx="522">
                  <c:v>59.547142028808594</c:v>
                </c:pt>
                <c:pt idx="523">
                  <c:v>59.547752380371094</c:v>
                </c:pt>
                <c:pt idx="524">
                  <c:v>59.548355102539063</c:v>
                </c:pt>
                <c:pt idx="525">
                  <c:v>59.548957824707031</c:v>
                </c:pt>
                <c:pt idx="526">
                  <c:v>59.549552917480469</c:v>
                </c:pt>
                <c:pt idx="527">
                  <c:v>59.550155639648438</c:v>
                </c:pt>
                <c:pt idx="528">
                  <c:v>59.550750732421875</c:v>
                </c:pt>
                <c:pt idx="529">
                  <c:v>59.551345825195312</c:v>
                </c:pt>
                <c:pt idx="530">
                  <c:v>59.551933288574219</c:v>
                </c:pt>
                <c:pt idx="531">
                  <c:v>59.552524566650391</c:v>
                </c:pt>
                <c:pt idx="532">
                  <c:v>59.553108215332031</c:v>
                </c:pt>
                <c:pt idx="533">
                  <c:v>59.553688049316406</c:v>
                </c:pt>
                <c:pt idx="534">
                  <c:v>59.55426025390625</c:v>
                </c:pt>
                <c:pt idx="535">
                  <c:v>59.554832458496094</c:v>
                </c:pt>
                <c:pt idx="536">
                  <c:v>59.555400848388672</c:v>
                </c:pt>
                <c:pt idx="537">
                  <c:v>59.555961608886719</c:v>
                </c:pt>
                <c:pt idx="538">
                  <c:v>59.5565185546875</c:v>
                </c:pt>
                <c:pt idx="539">
                  <c:v>59.557079315185547</c:v>
                </c:pt>
                <c:pt idx="540">
                  <c:v>59.557624816894531</c:v>
                </c:pt>
                <c:pt idx="541">
                  <c:v>59.558170318603516</c:v>
                </c:pt>
                <c:pt idx="542">
                  <c:v>59.558704376220703</c:v>
                </c:pt>
                <c:pt idx="543">
                  <c:v>59.559246063232422</c:v>
                </c:pt>
                <c:pt idx="544">
                  <c:v>59.559776306152344</c:v>
                </c:pt>
                <c:pt idx="545">
                  <c:v>59.560302734375</c:v>
                </c:pt>
                <c:pt idx="546">
                  <c:v>59.560829162597656</c:v>
                </c:pt>
                <c:pt idx="547">
                  <c:v>59.561351776123047</c:v>
                </c:pt>
                <c:pt idx="548">
                  <c:v>59.561870574951172</c:v>
                </c:pt>
                <c:pt idx="549">
                  <c:v>59.562389373779297</c:v>
                </c:pt>
                <c:pt idx="550">
                  <c:v>59.562900543212891</c:v>
                </c:pt>
                <c:pt idx="551">
                  <c:v>59.563411712646484</c:v>
                </c:pt>
                <c:pt idx="552">
                  <c:v>59.563919067382813</c:v>
                </c:pt>
                <c:pt idx="553">
                  <c:v>59.564422607421875</c:v>
                </c:pt>
                <c:pt idx="554">
                  <c:v>59.564926147460938</c:v>
                </c:pt>
                <c:pt idx="555">
                  <c:v>59.565422058105469</c:v>
                </c:pt>
                <c:pt idx="556">
                  <c:v>59.56591796875</c:v>
                </c:pt>
                <c:pt idx="557">
                  <c:v>59.566413879394531</c:v>
                </c:pt>
                <c:pt idx="558">
                  <c:v>59.566909790039063</c:v>
                </c:pt>
                <c:pt idx="559">
                  <c:v>59.567398071289063</c:v>
                </c:pt>
                <c:pt idx="560">
                  <c:v>59.567890167236328</c:v>
                </c:pt>
                <c:pt idx="561">
                  <c:v>59.568378448486328</c:v>
                </c:pt>
                <c:pt idx="562">
                  <c:v>59.568870544433594</c:v>
                </c:pt>
                <c:pt idx="563">
                  <c:v>59.569358825683594</c:v>
                </c:pt>
                <c:pt idx="564">
                  <c:v>59.569847106933594</c:v>
                </c:pt>
                <c:pt idx="565">
                  <c:v>59.570339202880859</c:v>
                </c:pt>
                <c:pt idx="566">
                  <c:v>59.570827484130859</c:v>
                </c:pt>
                <c:pt idx="567">
                  <c:v>59.571319580078125</c:v>
                </c:pt>
                <c:pt idx="568">
                  <c:v>59.571811676025391</c:v>
                </c:pt>
                <c:pt idx="569">
                  <c:v>59.572303771972656</c:v>
                </c:pt>
                <c:pt idx="570">
                  <c:v>59.572792053222656</c:v>
                </c:pt>
                <c:pt idx="571">
                  <c:v>59.573280334472656</c:v>
                </c:pt>
                <c:pt idx="572">
                  <c:v>59.573772430419922</c:v>
                </c:pt>
                <c:pt idx="573">
                  <c:v>59.574256896972656</c:v>
                </c:pt>
                <c:pt idx="574">
                  <c:v>59.574752807617188</c:v>
                </c:pt>
                <c:pt idx="575">
                  <c:v>59.575237274169922</c:v>
                </c:pt>
                <c:pt idx="576">
                  <c:v>59.575725555419922</c:v>
                </c:pt>
                <c:pt idx="577">
                  <c:v>59.576210021972656</c:v>
                </c:pt>
                <c:pt idx="578">
                  <c:v>59.576698303222656</c:v>
                </c:pt>
                <c:pt idx="579">
                  <c:v>59.577178955078125</c:v>
                </c:pt>
                <c:pt idx="580">
                  <c:v>59.577663421630859</c:v>
                </c:pt>
                <c:pt idx="581">
                  <c:v>59.578144073486328</c:v>
                </c:pt>
                <c:pt idx="582">
                  <c:v>59.578624725341797</c:v>
                </c:pt>
                <c:pt idx="583">
                  <c:v>59.579105377197266</c:v>
                </c:pt>
                <c:pt idx="584">
                  <c:v>59.579578399658203</c:v>
                </c:pt>
                <c:pt idx="585">
                  <c:v>59.580051422119141</c:v>
                </c:pt>
                <c:pt idx="586">
                  <c:v>59.580524444580078</c:v>
                </c:pt>
                <c:pt idx="587">
                  <c:v>59.580989837646484</c:v>
                </c:pt>
                <c:pt idx="588">
                  <c:v>59.581455230712891</c:v>
                </c:pt>
                <c:pt idx="589">
                  <c:v>59.581916809082031</c:v>
                </c:pt>
                <c:pt idx="590">
                  <c:v>59.582374572753906</c:v>
                </c:pt>
                <c:pt idx="591">
                  <c:v>59.582832336425781</c:v>
                </c:pt>
                <c:pt idx="592">
                  <c:v>59.583290100097656</c:v>
                </c:pt>
                <c:pt idx="593">
                  <c:v>59.583740234375</c:v>
                </c:pt>
                <c:pt idx="594">
                  <c:v>59.584182739257813</c:v>
                </c:pt>
                <c:pt idx="595">
                  <c:v>59.584629058837891</c:v>
                </c:pt>
                <c:pt idx="596">
                  <c:v>59.585067749023438</c:v>
                </c:pt>
                <c:pt idx="597">
                  <c:v>59.585498809814453</c:v>
                </c:pt>
                <c:pt idx="598">
                  <c:v>59.585929870605469</c:v>
                </c:pt>
                <c:pt idx="599">
                  <c:v>59.586357116699219</c:v>
                </c:pt>
                <c:pt idx="600">
                  <c:v>59.586780548095703</c:v>
                </c:pt>
                <c:pt idx="601">
                  <c:v>59.587200164794922</c:v>
                </c:pt>
                <c:pt idx="602">
                  <c:v>59.587619781494141</c:v>
                </c:pt>
                <c:pt idx="603">
                  <c:v>59.588031768798828</c:v>
                </c:pt>
                <c:pt idx="604">
                  <c:v>59.58843994140625</c:v>
                </c:pt>
                <c:pt idx="605">
                  <c:v>59.588848114013672</c:v>
                </c:pt>
                <c:pt idx="606">
                  <c:v>59.589256286621094</c:v>
                </c:pt>
                <c:pt idx="607">
                  <c:v>59.589656829833984</c:v>
                </c:pt>
                <c:pt idx="608">
                  <c:v>59.590057373046875</c:v>
                </c:pt>
                <c:pt idx="609">
                  <c:v>59.590457916259766</c:v>
                </c:pt>
                <c:pt idx="610">
                  <c:v>59.590854644775391</c:v>
                </c:pt>
                <c:pt idx="611">
                  <c:v>59.591251373291016</c:v>
                </c:pt>
                <c:pt idx="612">
                  <c:v>59.591644287109375</c:v>
                </c:pt>
                <c:pt idx="613">
                  <c:v>59.592041015625</c:v>
                </c:pt>
                <c:pt idx="614">
                  <c:v>59.592430114746094</c:v>
                </c:pt>
                <c:pt idx="615">
                  <c:v>59.592819213867188</c:v>
                </c:pt>
                <c:pt idx="616">
                  <c:v>59.593208312988281</c:v>
                </c:pt>
                <c:pt idx="617">
                  <c:v>59.593589782714844</c:v>
                </c:pt>
                <c:pt idx="618">
                  <c:v>59.593975067138672</c:v>
                </c:pt>
                <c:pt idx="619">
                  <c:v>59.594364166259766</c:v>
                </c:pt>
                <c:pt idx="620">
                  <c:v>59.594745635986328</c:v>
                </c:pt>
                <c:pt idx="621">
                  <c:v>59.595127105712891</c:v>
                </c:pt>
                <c:pt idx="622">
                  <c:v>59.595512390136719</c:v>
                </c:pt>
                <c:pt idx="623">
                  <c:v>59.595890045166016</c:v>
                </c:pt>
                <c:pt idx="624">
                  <c:v>59.596271514892578</c:v>
                </c:pt>
                <c:pt idx="625">
                  <c:v>59.596652984619141</c:v>
                </c:pt>
                <c:pt idx="626">
                  <c:v>59.597030639648437</c:v>
                </c:pt>
                <c:pt idx="627">
                  <c:v>59.597412109375</c:v>
                </c:pt>
                <c:pt idx="628">
                  <c:v>59.597793579101562</c:v>
                </c:pt>
                <c:pt idx="629">
                  <c:v>59.598171234130859</c:v>
                </c:pt>
                <c:pt idx="630">
                  <c:v>59.598556518554687</c:v>
                </c:pt>
                <c:pt idx="631">
                  <c:v>59.598930358886719</c:v>
                </c:pt>
                <c:pt idx="632">
                  <c:v>59.599311828613281</c:v>
                </c:pt>
                <c:pt idx="633">
                  <c:v>59.599685668945313</c:v>
                </c:pt>
                <c:pt idx="634">
                  <c:v>59.600063323974609</c:v>
                </c:pt>
                <c:pt idx="635">
                  <c:v>59.600437164306641</c:v>
                </c:pt>
                <c:pt idx="636">
                  <c:v>59.600811004638672</c:v>
                </c:pt>
                <c:pt idx="637">
                  <c:v>59.601184844970703</c:v>
                </c:pt>
                <c:pt idx="638">
                  <c:v>59.601554870605469</c:v>
                </c:pt>
                <c:pt idx="639">
                  <c:v>59.601921081542969</c:v>
                </c:pt>
                <c:pt idx="640">
                  <c:v>59.602287292480469</c:v>
                </c:pt>
                <c:pt idx="641">
                  <c:v>59.602649688720703</c:v>
                </c:pt>
                <c:pt idx="642">
                  <c:v>59.603015899658203</c:v>
                </c:pt>
                <c:pt idx="643">
                  <c:v>59.603374481201172</c:v>
                </c:pt>
                <c:pt idx="644">
                  <c:v>59.603729248046875</c:v>
                </c:pt>
                <c:pt idx="645">
                  <c:v>59.604087829589844</c:v>
                </c:pt>
                <c:pt idx="646">
                  <c:v>59.604442596435547</c:v>
                </c:pt>
                <c:pt idx="647">
                  <c:v>59.604793548583984</c:v>
                </c:pt>
                <c:pt idx="648">
                  <c:v>59.605140686035156</c:v>
                </c:pt>
                <c:pt idx="649">
                  <c:v>59.605487823486328</c:v>
                </c:pt>
                <c:pt idx="650">
                  <c:v>59.605831146240234</c:v>
                </c:pt>
                <c:pt idx="651">
                  <c:v>59.606170654296875</c:v>
                </c:pt>
                <c:pt idx="652">
                  <c:v>59.606510162353516</c:v>
                </c:pt>
                <c:pt idx="653">
                  <c:v>59.606845855712891</c:v>
                </c:pt>
                <c:pt idx="654">
                  <c:v>59.607177734375</c:v>
                </c:pt>
                <c:pt idx="655">
                  <c:v>59.607509613037109</c:v>
                </c:pt>
                <c:pt idx="656">
                  <c:v>59.607841491699219</c:v>
                </c:pt>
                <c:pt idx="657">
                  <c:v>59.608165740966797</c:v>
                </c:pt>
                <c:pt idx="658">
                  <c:v>59.608486175537109</c:v>
                </c:pt>
                <c:pt idx="659">
                  <c:v>59.608806610107422</c:v>
                </c:pt>
                <c:pt idx="660">
                  <c:v>59.609119415283203</c:v>
                </c:pt>
                <c:pt idx="661">
                  <c:v>59.60943603515625</c:v>
                </c:pt>
                <c:pt idx="662">
                  <c:v>59.609745025634766</c:v>
                </c:pt>
                <c:pt idx="663">
                  <c:v>59.610054016113281</c:v>
                </c:pt>
                <c:pt idx="664">
                  <c:v>59.610359191894531</c:v>
                </c:pt>
                <c:pt idx="665">
                  <c:v>59.610668182373047</c:v>
                </c:pt>
                <c:pt idx="666">
                  <c:v>59.610973358154297</c:v>
                </c:pt>
                <c:pt idx="667">
                  <c:v>59.611274719238281</c:v>
                </c:pt>
                <c:pt idx="668">
                  <c:v>59.611572265625</c:v>
                </c:pt>
                <c:pt idx="669">
                  <c:v>59.61187744140625</c:v>
                </c:pt>
                <c:pt idx="670">
                  <c:v>59.612178802490234</c:v>
                </c:pt>
                <c:pt idx="671">
                  <c:v>59.612476348876953</c:v>
                </c:pt>
                <c:pt idx="672">
                  <c:v>59.612773895263672</c:v>
                </c:pt>
                <c:pt idx="673">
                  <c:v>59.613075256347656</c:v>
                </c:pt>
                <c:pt idx="674">
                  <c:v>59.613372802734375</c:v>
                </c:pt>
                <c:pt idx="675">
                  <c:v>59.613666534423828</c:v>
                </c:pt>
                <c:pt idx="676">
                  <c:v>59.613960266113281</c:v>
                </c:pt>
                <c:pt idx="677">
                  <c:v>59.614253997802734</c:v>
                </c:pt>
                <c:pt idx="678">
                  <c:v>59.614547729492188</c:v>
                </c:pt>
                <c:pt idx="679">
                  <c:v>59.614841461181641</c:v>
                </c:pt>
                <c:pt idx="680">
                  <c:v>59.615135192871094</c:v>
                </c:pt>
                <c:pt idx="681">
                  <c:v>59.615425109863281</c:v>
                </c:pt>
                <c:pt idx="682">
                  <c:v>59.615718841552734</c:v>
                </c:pt>
                <c:pt idx="683">
                  <c:v>59.616008758544922</c:v>
                </c:pt>
                <c:pt idx="684">
                  <c:v>59.616298675537109</c:v>
                </c:pt>
                <c:pt idx="685">
                  <c:v>59.616588592529297</c:v>
                </c:pt>
                <c:pt idx="686">
                  <c:v>59.616878509521484</c:v>
                </c:pt>
                <c:pt idx="687">
                  <c:v>59.617164611816406</c:v>
                </c:pt>
                <c:pt idx="688">
                  <c:v>59.617454528808594</c:v>
                </c:pt>
                <c:pt idx="689">
                  <c:v>59.61773681640625</c:v>
                </c:pt>
                <c:pt idx="690">
                  <c:v>59.618026733398437</c:v>
                </c:pt>
                <c:pt idx="691">
                  <c:v>59.618312835693359</c:v>
                </c:pt>
                <c:pt idx="692">
                  <c:v>59.618598937988281</c:v>
                </c:pt>
                <c:pt idx="693">
                  <c:v>59.618885040283203</c:v>
                </c:pt>
                <c:pt idx="694">
                  <c:v>59.619171142578125</c:v>
                </c:pt>
                <c:pt idx="695">
                  <c:v>59.619453430175781</c:v>
                </c:pt>
                <c:pt idx="696">
                  <c:v>59.619739532470703</c:v>
                </c:pt>
                <c:pt idx="697">
                  <c:v>59.620021820068359</c:v>
                </c:pt>
                <c:pt idx="698">
                  <c:v>59.620304107666016</c:v>
                </c:pt>
                <c:pt idx="699">
                  <c:v>59.620578765869141</c:v>
                </c:pt>
                <c:pt idx="700">
                  <c:v>59.620853424072266</c:v>
                </c:pt>
                <c:pt idx="701">
                  <c:v>59.621128082275391</c:v>
                </c:pt>
                <c:pt idx="702">
                  <c:v>59.62139892578125</c:v>
                </c:pt>
                <c:pt idx="703">
                  <c:v>59.621677398681641</c:v>
                </c:pt>
                <c:pt idx="704">
                  <c:v>59.621944427490234</c:v>
                </c:pt>
                <c:pt idx="705">
                  <c:v>59.622207641601562</c:v>
                </c:pt>
                <c:pt idx="706">
                  <c:v>59.622478485107422</c:v>
                </c:pt>
                <c:pt idx="707">
                  <c:v>59.62274169921875</c:v>
                </c:pt>
                <c:pt idx="708">
                  <c:v>59.623001098632813</c:v>
                </c:pt>
                <c:pt idx="709">
                  <c:v>59.623268127441406</c:v>
                </c:pt>
                <c:pt idx="710">
                  <c:v>59.623527526855469</c:v>
                </c:pt>
                <c:pt idx="711">
                  <c:v>59.623786926269531</c:v>
                </c:pt>
                <c:pt idx="712">
                  <c:v>59.624038696289063</c:v>
                </c:pt>
                <c:pt idx="713">
                  <c:v>59.624294281005859</c:v>
                </c:pt>
                <c:pt idx="714">
                  <c:v>59.624549865722656</c:v>
                </c:pt>
                <c:pt idx="715">
                  <c:v>59.624801635742188</c:v>
                </c:pt>
                <c:pt idx="716">
                  <c:v>59.625057220458984</c:v>
                </c:pt>
                <c:pt idx="717">
                  <c:v>59.625301361083984</c:v>
                </c:pt>
                <c:pt idx="718">
                  <c:v>59.62554931640625</c:v>
                </c:pt>
                <c:pt idx="719">
                  <c:v>59.625797271728516</c:v>
                </c:pt>
                <c:pt idx="720">
                  <c:v>59.62603759765625</c:v>
                </c:pt>
                <c:pt idx="721">
                  <c:v>59.62628173828125</c:v>
                </c:pt>
                <c:pt idx="722">
                  <c:v>59.62652587890625</c:v>
                </c:pt>
                <c:pt idx="723">
                  <c:v>59.626766204833984</c:v>
                </c:pt>
                <c:pt idx="724">
                  <c:v>59.627006530761719</c:v>
                </c:pt>
                <c:pt idx="725">
                  <c:v>59.627239227294922</c:v>
                </c:pt>
                <c:pt idx="726">
                  <c:v>59.627479553222656</c:v>
                </c:pt>
                <c:pt idx="727">
                  <c:v>59.627716064453125</c:v>
                </c:pt>
                <c:pt idx="728">
                  <c:v>59.627952575683594</c:v>
                </c:pt>
                <c:pt idx="729">
                  <c:v>59.628181457519531</c:v>
                </c:pt>
                <c:pt idx="730">
                  <c:v>59.628421783447266</c:v>
                </c:pt>
                <c:pt idx="731">
                  <c:v>59.628658294677734</c:v>
                </c:pt>
                <c:pt idx="732">
                  <c:v>59.628890991210937</c:v>
                </c:pt>
                <c:pt idx="733">
                  <c:v>59.629127502441406</c:v>
                </c:pt>
                <c:pt idx="734">
                  <c:v>59.629360198974609</c:v>
                </c:pt>
                <c:pt idx="735">
                  <c:v>59.629592895507813</c:v>
                </c:pt>
                <c:pt idx="736">
                  <c:v>59.629829406738281</c:v>
                </c:pt>
                <c:pt idx="737">
                  <c:v>59.630058288574219</c:v>
                </c:pt>
                <c:pt idx="738">
                  <c:v>59.630294799804688</c:v>
                </c:pt>
                <c:pt idx="739">
                  <c:v>59.630527496337891</c:v>
                </c:pt>
                <c:pt idx="740">
                  <c:v>59.630760192871094</c:v>
                </c:pt>
                <c:pt idx="741">
                  <c:v>59.630989074707031</c:v>
                </c:pt>
                <c:pt idx="742">
                  <c:v>59.631217956542969</c:v>
                </c:pt>
                <c:pt idx="743">
                  <c:v>59.631446838378906</c:v>
                </c:pt>
                <c:pt idx="744">
                  <c:v>59.631679534912109</c:v>
                </c:pt>
                <c:pt idx="745">
                  <c:v>59.631908416748047</c:v>
                </c:pt>
                <c:pt idx="746">
                  <c:v>59.632133483886719</c:v>
                </c:pt>
                <c:pt idx="747">
                  <c:v>59.632362365722656</c:v>
                </c:pt>
                <c:pt idx="748">
                  <c:v>59.632587432861328</c:v>
                </c:pt>
                <c:pt idx="749">
                  <c:v>59.632816314697266</c:v>
                </c:pt>
                <c:pt idx="750">
                  <c:v>59.633041381835938</c:v>
                </c:pt>
                <c:pt idx="751">
                  <c:v>59.633266448974609</c:v>
                </c:pt>
                <c:pt idx="752">
                  <c:v>59.633491516113281</c:v>
                </c:pt>
                <c:pt idx="753">
                  <c:v>59.633716583251953</c:v>
                </c:pt>
                <c:pt idx="754">
                  <c:v>59.633941650390625</c:v>
                </c:pt>
                <c:pt idx="755">
                  <c:v>59.634162902832031</c:v>
                </c:pt>
                <c:pt idx="756">
                  <c:v>59.634391784667969</c:v>
                </c:pt>
                <c:pt idx="757">
                  <c:v>59.634609222412109</c:v>
                </c:pt>
                <c:pt idx="758">
                  <c:v>59.63482666015625</c:v>
                </c:pt>
                <c:pt idx="759">
                  <c:v>59.635047912597656</c:v>
                </c:pt>
                <c:pt idx="760">
                  <c:v>59.635265350341797</c:v>
                </c:pt>
                <c:pt idx="761">
                  <c:v>59.635478973388672</c:v>
                </c:pt>
                <c:pt idx="762">
                  <c:v>59.635692596435547</c:v>
                </c:pt>
                <c:pt idx="763">
                  <c:v>59.635906219482422</c:v>
                </c:pt>
                <c:pt idx="764">
                  <c:v>59.636119842529297</c:v>
                </c:pt>
                <c:pt idx="765">
                  <c:v>59.636329650878906</c:v>
                </c:pt>
                <c:pt idx="766">
                  <c:v>59.63653564453125</c:v>
                </c:pt>
                <c:pt idx="767">
                  <c:v>59.636745452880859</c:v>
                </c:pt>
                <c:pt idx="768">
                  <c:v>59.636951446533203</c:v>
                </c:pt>
                <c:pt idx="769">
                  <c:v>59.637153625488281</c:v>
                </c:pt>
                <c:pt idx="770">
                  <c:v>59.637363433837891</c:v>
                </c:pt>
                <c:pt idx="771">
                  <c:v>59.637561798095703</c:v>
                </c:pt>
                <c:pt idx="772">
                  <c:v>59.637763977050781</c:v>
                </c:pt>
                <c:pt idx="773">
                  <c:v>59.637966156005859</c:v>
                </c:pt>
                <c:pt idx="774">
                  <c:v>59.638168334960938</c:v>
                </c:pt>
                <c:pt idx="775">
                  <c:v>59.63836669921875</c:v>
                </c:pt>
                <c:pt idx="776">
                  <c:v>59.638565063476563</c:v>
                </c:pt>
                <c:pt idx="777">
                  <c:v>59.638763427734375</c:v>
                </c:pt>
                <c:pt idx="778">
                  <c:v>59.638957977294922</c:v>
                </c:pt>
                <c:pt idx="779">
                  <c:v>59.639156341552734</c:v>
                </c:pt>
                <c:pt idx="780">
                  <c:v>59.639350891113281</c:v>
                </c:pt>
                <c:pt idx="781">
                  <c:v>59.639541625976563</c:v>
                </c:pt>
                <c:pt idx="782">
                  <c:v>59.639736175537109</c:v>
                </c:pt>
                <c:pt idx="783">
                  <c:v>59.639926910400391</c:v>
                </c:pt>
                <c:pt idx="784">
                  <c:v>59.640117645263672</c:v>
                </c:pt>
                <c:pt idx="785">
                  <c:v>59.640304565429688</c:v>
                </c:pt>
                <c:pt idx="786">
                  <c:v>59.640491485595703</c:v>
                </c:pt>
                <c:pt idx="787">
                  <c:v>59.640682220458984</c:v>
                </c:pt>
                <c:pt idx="788">
                  <c:v>59.640861511230469</c:v>
                </c:pt>
                <c:pt idx="789">
                  <c:v>59.64105224609375</c:v>
                </c:pt>
                <c:pt idx="790">
                  <c:v>59.641242980957031</c:v>
                </c:pt>
                <c:pt idx="791">
                  <c:v>59.641426086425781</c:v>
                </c:pt>
                <c:pt idx="792">
                  <c:v>59.641613006591797</c:v>
                </c:pt>
                <c:pt idx="793">
                  <c:v>59.641796112060547</c:v>
                </c:pt>
                <c:pt idx="794">
                  <c:v>59.641983032226563</c:v>
                </c:pt>
                <c:pt idx="795">
                  <c:v>59.642173767089844</c:v>
                </c:pt>
                <c:pt idx="796">
                  <c:v>59.642353057861328</c:v>
                </c:pt>
                <c:pt idx="797">
                  <c:v>59.642539978027344</c:v>
                </c:pt>
                <c:pt idx="798">
                  <c:v>59.642723083496094</c:v>
                </c:pt>
                <c:pt idx="799">
                  <c:v>59.642910003662109</c:v>
                </c:pt>
                <c:pt idx="800">
                  <c:v>59.643089294433594</c:v>
                </c:pt>
                <c:pt idx="801">
                  <c:v>59.643268585205078</c:v>
                </c:pt>
                <c:pt idx="802">
                  <c:v>59.643455505371094</c:v>
                </c:pt>
                <c:pt idx="803">
                  <c:v>59.643634796142578</c:v>
                </c:pt>
                <c:pt idx="804">
                  <c:v>59.643810272216797</c:v>
                </c:pt>
                <c:pt idx="805">
                  <c:v>59.643993377685547</c:v>
                </c:pt>
                <c:pt idx="806">
                  <c:v>59.644168853759766</c:v>
                </c:pt>
                <c:pt idx="807">
                  <c:v>59.644344329833984</c:v>
                </c:pt>
                <c:pt idx="808">
                  <c:v>59.644523620605469</c:v>
                </c:pt>
                <c:pt idx="809">
                  <c:v>59.644691467285156</c:v>
                </c:pt>
                <c:pt idx="810">
                  <c:v>59.644870758056641</c:v>
                </c:pt>
                <c:pt idx="811">
                  <c:v>59.645046234130859</c:v>
                </c:pt>
                <c:pt idx="812">
                  <c:v>59.645217895507813</c:v>
                </c:pt>
                <c:pt idx="813">
                  <c:v>59.645389556884766</c:v>
                </c:pt>
                <c:pt idx="814">
                  <c:v>59.645561218261719</c:v>
                </c:pt>
                <c:pt idx="815">
                  <c:v>59.645736694335938</c:v>
                </c:pt>
                <c:pt idx="816">
                  <c:v>59.645900726318359</c:v>
                </c:pt>
                <c:pt idx="817">
                  <c:v>59.646076202392578</c:v>
                </c:pt>
                <c:pt idx="818">
                  <c:v>59.646240234375</c:v>
                </c:pt>
                <c:pt idx="819">
                  <c:v>59.646408081054688</c:v>
                </c:pt>
                <c:pt idx="820">
                  <c:v>59.646575927734375</c:v>
                </c:pt>
                <c:pt idx="821">
                  <c:v>59.646739959716797</c:v>
                </c:pt>
                <c:pt idx="822">
                  <c:v>59.646903991699219</c:v>
                </c:pt>
                <c:pt idx="823">
                  <c:v>59.647064208984375</c:v>
                </c:pt>
                <c:pt idx="824">
                  <c:v>59.647224426269531</c:v>
                </c:pt>
                <c:pt idx="825">
                  <c:v>59.647380828857422</c:v>
                </c:pt>
                <c:pt idx="826">
                  <c:v>59.647544860839844</c:v>
                </c:pt>
                <c:pt idx="827">
                  <c:v>59.647697448730469</c:v>
                </c:pt>
                <c:pt idx="828">
                  <c:v>59.647853851318359</c:v>
                </c:pt>
                <c:pt idx="829">
                  <c:v>59.64801025390625</c:v>
                </c:pt>
                <c:pt idx="830">
                  <c:v>59.648159027099609</c:v>
                </c:pt>
                <c:pt idx="831">
                  <c:v>59.648311614990234</c:v>
                </c:pt>
                <c:pt idx="832">
                  <c:v>59.648464202880859</c:v>
                </c:pt>
                <c:pt idx="833">
                  <c:v>59.648616790771484</c:v>
                </c:pt>
                <c:pt idx="834">
                  <c:v>59.648761749267578</c:v>
                </c:pt>
                <c:pt idx="835">
                  <c:v>59.648918151855469</c:v>
                </c:pt>
                <c:pt idx="836">
                  <c:v>59.649059295654297</c:v>
                </c:pt>
                <c:pt idx="837">
                  <c:v>59.649208068847656</c:v>
                </c:pt>
                <c:pt idx="838">
                  <c:v>59.64935302734375</c:v>
                </c:pt>
                <c:pt idx="839">
                  <c:v>59.649497985839844</c:v>
                </c:pt>
                <c:pt idx="840">
                  <c:v>59.649646759033203</c:v>
                </c:pt>
                <c:pt idx="841">
                  <c:v>59.649787902832031</c:v>
                </c:pt>
                <c:pt idx="842">
                  <c:v>59.649932861328125</c:v>
                </c:pt>
                <c:pt idx="843">
                  <c:v>59.650070190429687</c:v>
                </c:pt>
                <c:pt idx="844">
                  <c:v>59.650218963623047</c:v>
                </c:pt>
                <c:pt idx="845">
                  <c:v>59.650352478027344</c:v>
                </c:pt>
                <c:pt idx="846">
                  <c:v>59.650497436523438</c:v>
                </c:pt>
                <c:pt idx="847">
                  <c:v>59.650634765625</c:v>
                </c:pt>
                <c:pt idx="848">
                  <c:v>59.650772094726563</c:v>
                </c:pt>
                <c:pt idx="849">
                  <c:v>59.650905609130859</c:v>
                </c:pt>
                <c:pt idx="850">
                  <c:v>59.651046752929688</c:v>
                </c:pt>
                <c:pt idx="851">
                  <c:v>59.651176452636719</c:v>
                </c:pt>
                <c:pt idx="852">
                  <c:v>59.651317596435547</c:v>
                </c:pt>
                <c:pt idx="853">
                  <c:v>59.651447296142578</c:v>
                </c:pt>
                <c:pt idx="854">
                  <c:v>59.651584625244141</c:v>
                </c:pt>
                <c:pt idx="855">
                  <c:v>59.651718139648438</c:v>
                </c:pt>
                <c:pt idx="856">
                  <c:v>59.65185546875</c:v>
                </c:pt>
                <c:pt idx="857">
                  <c:v>59.651988983154297</c:v>
                </c:pt>
                <c:pt idx="858">
                  <c:v>59.652122497558594</c:v>
                </c:pt>
                <c:pt idx="859">
                  <c:v>59.652252197265625</c:v>
                </c:pt>
                <c:pt idx="860">
                  <c:v>59.652381896972656</c:v>
                </c:pt>
                <c:pt idx="861">
                  <c:v>59.652519226074219</c:v>
                </c:pt>
                <c:pt idx="862">
                  <c:v>59.652641296386719</c:v>
                </c:pt>
                <c:pt idx="863">
                  <c:v>59.652774810791016</c:v>
                </c:pt>
                <c:pt idx="864">
                  <c:v>59.652896881103516</c:v>
                </c:pt>
                <c:pt idx="865">
                  <c:v>59.653026580810547</c:v>
                </c:pt>
                <c:pt idx="866">
                  <c:v>59.653152465820313</c:v>
                </c:pt>
                <c:pt idx="867">
                  <c:v>59.653274536132813</c:v>
                </c:pt>
                <c:pt idx="868">
                  <c:v>59.653400421142578</c:v>
                </c:pt>
                <c:pt idx="869">
                  <c:v>59.653522491455078</c:v>
                </c:pt>
                <c:pt idx="870">
                  <c:v>59.653644561767578</c:v>
                </c:pt>
                <c:pt idx="871">
                  <c:v>59.653766632080078</c:v>
                </c:pt>
                <c:pt idx="872">
                  <c:v>59.653888702392578</c:v>
                </c:pt>
                <c:pt idx="873">
                  <c:v>59.654010772705078</c:v>
                </c:pt>
                <c:pt idx="874">
                  <c:v>59.654129028320313</c:v>
                </c:pt>
                <c:pt idx="875">
                  <c:v>59.654243469238281</c:v>
                </c:pt>
                <c:pt idx="876">
                  <c:v>59.654361724853516</c:v>
                </c:pt>
                <c:pt idx="877">
                  <c:v>59.65447998046875</c:v>
                </c:pt>
                <c:pt idx="878">
                  <c:v>59.654594421386719</c:v>
                </c:pt>
                <c:pt idx="879">
                  <c:v>59.654712677001953</c:v>
                </c:pt>
                <c:pt idx="880">
                  <c:v>59.654823303222656</c:v>
                </c:pt>
                <c:pt idx="881">
                  <c:v>59.654937744140625</c:v>
                </c:pt>
                <c:pt idx="882">
                  <c:v>59.655048370361328</c:v>
                </c:pt>
                <c:pt idx="883">
                  <c:v>59.655158996582031</c:v>
                </c:pt>
                <c:pt idx="884">
                  <c:v>59.6552734375</c:v>
                </c:pt>
                <c:pt idx="885">
                  <c:v>59.655380249023438</c:v>
                </c:pt>
                <c:pt idx="886">
                  <c:v>59.655487060546875</c:v>
                </c:pt>
                <c:pt idx="887">
                  <c:v>59.655593872070312</c:v>
                </c:pt>
                <c:pt idx="888">
                  <c:v>59.655696868896484</c:v>
                </c:pt>
                <c:pt idx="889">
                  <c:v>59.655799865722656</c:v>
                </c:pt>
                <c:pt idx="890">
                  <c:v>59.655906677246094</c:v>
                </c:pt>
                <c:pt idx="891">
                  <c:v>59.656005859375</c:v>
                </c:pt>
                <c:pt idx="892">
                  <c:v>59.656112670898438</c:v>
                </c:pt>
                <c:pt idx="893">
                  <c:v>59.656208038330078</c:v>
                </c:pt>
                <c:pt idx="894">
                  <c:v>59.656307220458984</c:v>
                </c:pt>
                <c:pt idx="895">
                  <c:v>59.656414031982422</c:v>
                </c:pt>
                <c:pt idx="896">
                  <c:v>59.656509399414063</c:v>
                </c:pt>
                <c:pt idx="897">
                  <c:v>59.656608581542969</c:v>
                </c:pt>
                <c:pt idx="898">
                  <c:v>59.656707763671875</c:v>
                </c:pt>
                <c:pt idx="899">
                  <c:v>59.656806945800781</c:v>
                </c:pt>
                <c:pt idx="900">
                  <c:v>59.656902313232422</c:v>
                </c:pt>
                <c:pt idx="901">
                  <c:v>59.657001495361328</c:v>
                </c:pt>
                <c:pt idx="902">
                  <c:v>59.657096862792969</c:v>
                </c:pt>
                <c:pt idx="903">
                  <c:v>59.657192230224609</c:v>
                </c:pt>
                <c:pt idx="904">
                  <c:v>59.657283782958984</c:v>
                </c:pt>
                <c:pt idx="905">
                  <c:v>59.657379150390625</c:v>
                </c:pt>
                <c:pt idx="906">
                  <c:v>59.657470703125</c:v>
                </c:pt>
                <c:pt idx="907">
                  <c:v>59.657562255859375</c:v>
                </c:pt>
                <c:pt idx="908">
                  <c:v>59.65765380859375</c:v>
                </c:pt>
                <c:pt idx="909">
                  <c:v>59.657741546630859</c:v>
                </c:pt>
                <c:pt idx="910">
                  <c:v>59.657833099365234</c:v>
                </c:pt>
                <c:pt idx="911">
                  <c:v>59.657920837402344</c:v>
                </c:pt>
                <c:pt idx="912">
                  <c:v>59.658012390136719</c:v>
                </c:pt>
                <c:pt idx="913">
                  <c:v>59.658100128173828</c:v>
                </c:pt>
                <c:pt idx="914">
                  <c:v>59.658187866210938</c:v>
                </c:pt>
                <c:pt idx="915">
                  <c:v>59.658271789550781</c:v>
                </c:pt>
                <c:pt idx="916">
                  <c:v>59.658363342285156</c:v>
                </c:pt>
                <c:pt idx="917">
                  <c:v>59.658447265625</c:v>
                </c:pt>
                <c:pt idx="918">
                  <c:v>59.658538818359375</c:v>
                </c:pt>
                <c:pt idx="919">
                  <c:v>59.658618927001953</c:v>
                </c:pt>
                <c:pt idx="920">
                  <c:v>59.658706665039063</c:v>
                </c:pt>
                <c:pt idx="921">
                  <c:v>59.658794403076172</c:v>
                </c:pt>
                <c:pt idx="922">
                  <c:v>59.658878326416016</c:v>
                </c:pt>
                <c:pt idx="923">
                  <c:v>59.658954620361328</c:v>
                </c:pt>
                <c:pt idx="924">
                  <c:v>59.659042358398438</c:v>
                </c:pt>
                <c:pt idx="925">
                  <c:v>59.659126281738281</c:v>
                </c:pt>
                <c:pt idx="926">
                  <c:v>59.659202575683594</c:v>
                </c:pt>
                <c:pt idx="927">
                  <c:v>59.659282684326172</c:v>
                </c:pt>
                <c:pt idx="928">
                  <c:v>59.65936279296875</c:v>
                </c:pt>
                <c:pt idx="929">
                  <c:v>59.659439086914063</c:v>
                </c:pt>
                <c:pt idx="930">
                  <c:v>59.659511566162109</c:v>
                </c:pt>
                <c:pt idx="931">
                  <c:v>59.659595489501953</c:v>
                </c:pt>
                <c:pt idx="932">
                  <c:v>59.659671783447266</c:v>
                </c:pt>
                <c:pt idx="933">
                  <c:v>59.659740447998047</c:v>
                </c:pt>
                <c:pt idx="934">
                  <c:v>59.659812927246094</c:v>
                </c:pt>
                <c:pt idx="935">
                  <c:v>59.659893035888672</c:v>
                </c:pt>
                <c:pt idx="936">
                  <c:v>59.659969329833984</c:v>
                </c:pt>
                <c:pt idx="937">
                  <c:v>59.660041809082031</c:v>
                </c:pt>
                <c:pt idx="938">
                  <c:v>59.660110473632813</c:v>
                </c:pt>
                <c:pt idx="939">
                  <c:v>59.660182952880859</c:v>
                </c:pt>
                <c:pt idx="940">
                  <c:v>59.660255432128906</c:v>
                </c:pt>
                <c:pt idx="941">
                  <c:v>59.660331726074219</c:v>
                </c:pt>
                <c:pt idx="942">
                  <c:v>59.660392761230469</c:v>
                </c:pt>
                <c:pt idx="943">
                  <c:v>59.660465240478516</c:v>
                </c:pt>
                <c:pt idx="944">
                  <c:v>59.660533905029297</c:v>
                </c:pt>
                <c:pt idx="945">
                  <c:v>59.660606384277344</c:v>
                </c:pt>
                <c:pt idx="946">
                  <c:v>59.660667419433594</c:v>
                </c:pt>
                <c:pt idx="947">
                  <c:v>59.660732269287109</c:v>
                </c:pt>
                <c:pt idx="948">
                  <c:v>59.660797119140625</c:v>
                </c:pt>
                <c:pt idx="949">
                  <c:v>59.660865783691406</c:v>
                </c:pt>
                <c:pt idx="950">
                  <c:v>59.660926818847656</c:v>
                </c:pt>
                <c:pt idx="951">
                  <c:v>59.660984039306641</c:v>
                </c:pt>
                <c:pt idx="952">
                  <c:v>59.661052703857422</c:v>
                </c:pt>
                <c:pt idx="953">
                  <c:v>59.661109924316406</c:v>
                </c:pt>
                <c:pt idx="954">
                  <c:v>59.661170959472656</c:v>
                </c:pt>
                <c:pt idx="955">
                  <c:v>59.661228179931641</c:v>
                </c:pt>
                <c:pt idx="956">
                  <c:v>59.661289215087891</c:v>
                </c:pt>
                <c:pt idx="957">
                  <c:v>59.661350250244141</c:v>
                </c:pt>
                <c:pt idx="958">
                  <c:v>59.661411285400391</c:v>
                </c:pt>
                <c:pt idx="959">
                  <c:v>59.661472320556641</c:v>
                </c:pt>
                <c:pt idx="960">
                  <c:v>59.661529541015625</c:v>
                </c:pt>
                <c:pt idx="961">
                  <c:v>59.661590576171875</c:v>
                </c:pt>
                <c:pt idx="962">
                  <c:v>59.661647796630859</c:v>
                </c:pt>
                <c:pt idx="963">
                  <c:v>59.661705017089844</c:v>
                </c:pt>
                <c:pt idx="964">
                  <c:v>59.661762237548828</c:v>
                </c:pt>
                <c:pt idx="965">
                  <c:v>59.661815643310547</c:v>
                </c:pt>
                <c:pt idx="966">
                  <c:v>59.661872863769531</c:v>
                </c:pt>
                <c:pt idx="967">
                  <c:v>59.661930084228516</c:v>
                </c:pt>
                <c:pt idx="968">
                  <c:v>59.6619873046875</c:v>
                </c:pt>
                <c:pt idx="969">
                  <c:v>59.662036895751953</c:v>
                </c:pt>
                <c:pt idx="970">
                  <c:v>59.662086486816406</c:v>
                </c:pt>
                <c:pt idx="971">
                  <c:v>59.662139892578125</c:v>
                </c:pt>
                <c:pt idx="972">
                  <c:v>59.662200927734375</c:v>
                </c:pt>
                <c:pt idx="973">
                  <c:v>59.662254333496094</c:v>
                </c:pt>
                <c:pt idx="974">
                  <c:v>59.662307739257813</c:v>
                </c:pt>
                <c:pt idx="975">
                  <c:v>59.662349700927734</c:v>
                </c:pt>
                <c:pt idx="976">
                  <c:v>59.662395477294922</c:v>
                </c:pt>
                <c:pt idx="977">
                  <c:v>59.662452697753906</c:v>
                </c:pt>
                <c:pt idx="978">
                  <c:v>59.662502288818359</c:v>
                </c:pt>
                <c:pt idx="979">
                  <c:v>59.662555694580078</c:v>
                </c:pt>
                <c:pt idx="980">
                  <c:v>59.662605285644531</c:v>
                </c:pt>
                <c:pt idx="981">
                  <c:v>59.662654876708984</c:v>
                </c:pt>
              </c:numCache>
            </c:numRef>
          </c:val>
          <c:smooth val="0"/>
        </c:ser>
        <c:dLbls>
          <c:showLegendKey val="0"/>
          <c:showVal val="0"/>
          <c:showCatName val="0"/>
          <c:showSerName val="0"/>
          <c:showPercent val="0"/>
          <c:showBubbleSize val="0"/>
        </c:dLbls>
        <c:smooth val="0"/>
        <c:axId val="208978160"/>
        <c:axId val="234897800"/>
      </c:lineChart>
      <c:catAx>
        <c:axId val="208978160"/>
        <c:scaling>
          <c:orientation val="minMax"/>
        </c:scaling>
        <c:delete val="0"/>
        <c:axPos val="b"/>
        <c:title>
          <c:tx>
            <c:rich>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r>
                  <a:rPr lang="en-US"/>
                  <a:t>Time(s)</a:t>
                </a:r>
              </a:p>
            </c:rich>
          </c:tx>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4897800"/>
        <c:crosses val="autoZero"/>
        <c:auto val="1"/>
        <c:lblAlgn val="ctr"/>
        <c:lblOffset val="100"/>
        <c:tickLblSkip val="50"/>
        <c:noMultiLvlLbl val="0"/>
      </c:catAx>
      <c:valAx>
        <c:axId val="234897800"/>
        <c:scaling>
          <c:orientation val="minMax"/>
          <c:min val="59.3"/>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r>
                  <a:rPr lang="en-US"/>
                  <a:t>Frequency (Hz)</a:t>
                </a:r>
              </a:p>
            </c:rich>
          </c:tx>
          <c:overlay val="0"/>
          <c:spPr>
            <a:noFill/>
            <a:ln>
              <a:noFill/>
            </a:ln>
            <a:effectLst/>
          </c:spPr>
          <c:txPr>
            <a:bodyPr rot="-54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89781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ysClr val="windowText" lastClr="000000"/>
      </a:solidFill>
      <a:round/>
    </a:ln>
    <a:effectLst/>
  </c:spPr>
  <c:txPr>
    <a:bodyPr/>
    <a:lstStyle/>
    <a:p>
      <a:pPr>
        <a:defRPr/>
      </a:pPr>
      <a:endParaRPr lang="en-US"/>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a:t>2016 April</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inertia_April!$C$1</c:f>
              <c:strCache>
                <c:ptCount val="1"/>
                <c:pt idx="0">
                  <c:v>Inertia provided by Nuclear</c:v>
                </c:pt>
              </c:strCache>
            </c:strRef>
          </c:tx>
          <c:spPr>
            <a:solidFill>
              <a:schemeClr val="accent2"/>
            </a:solidFill>
            <a:ln>
              <a:noFill/>
            </a:ln>
            <a:effectLst/>
          </c:spPr>
          <c:invertIfNegative val="0"/>
          <c:cat>
            <c:numRef>
              <c:f>inertia_April!$A$2:$A$721</c:f>
              <c:numCache>
                <c:formatCode>m/d/yyyy\ h:mm</c:formatCode>
                <c:ptCount val="720"/>
                <c:pt idx="0">
                  <c:v>42461</c:v>
                </c:pt>
                <c:pt idx="1">
                  <c:v>42461.041666666664</c:v>
                </c:pt>
                <c:pt idx="2">
                  <c:v>42461.083333333336</c:v>
                </c:pt>
                <c:pt idx="3">
                  <c:v>42461.125</c:v>
                </c:pt>
                <c:pt idx="4">
                  <c:v>42461.166666666664</c:v>
                </c:pt>
                <c:pt idx="5">
                  <c:v>42461.208333333336</c:v>
                </c:pt>
                <c:pt idx="6">
                  <c:v>42461.25</c:v>
                </c:pt>
                <c:pt idx="7">
                  <c:v>42461.291666666664</c:v>
                </c:pt>
                <c:pt idx="8">
                  <c:v>42461.333333333336</c:v>
                </c:pt>
                <c:pt idx="9">
                  <c:v>42461.375</c:v>
                </c:pt>
                <c:pt idx="10">
                  <c:v>42461.416666666664</c:v>
                </c:pt>
                <c:pt idx="11">
                  <c:v>42461.458333333336</c:v>
                </c:pt>
                <c:pt idx="12">
                  <c:v>42461.5</c:v>
                </c:pt>
                <c:pt idx="13">
                  <c:v>42461.541666666664</c:v>
                </c:pt>
                <c:pt idx="14">
                  <c:v>42461.583333333336</c:v>
                </c:pt>
                <c:pt idx="15">
                  <c:v>42461.625</c:v>
                </c:pt>
                <c:pt idx="16">
                  <c:v>42461.666666666664</c:v>
                </c:pt>
                <c:pt idx="17">
                  <c:v>42461.708333333336</c:v>
                </c:pt>
                <c:pt idx="18">
                  <c:v>42461.75</c:v>
                </c:pt>
                <c:pt idx="19">
                  <c:v>42461.791666666664</c:v>
                </c:pt>
                <c:pt idx="20">
                  <c:v>42461.833333333336</c:v>
                </c:pt>
                <c:pt idx="21">
                  <c:v>42461.875</c:v>
                </c:pt>
                <c:pt idx="22">
                  <c:v>42461.916666666664</c:v>
                </c:pt>
                <c:pt idx="23">
                  <c:v>42461.958333333336</c:v>
                </c:pt>
                <c:pt idx="24">
                  <c:v>42462</c:v>
                </c:pt>
                <c:pt idx="25">
                  <c:v>42462.041666666664</c:v>
                </c:pt>
                <c:pt idx="26">
                  <c:v>42462.083333333336</c:v>
                </c:pt>
                <c:pt idx="27">
                  <c:v>42462.125</c:v>
                </c:pt>
                <c:pt idx="28">
                  <c:v>42462.166666666664</c:v>
                </c:pt>
                <c:pt idx="29">
                  <c:v>42462.208333333336</c:v>
                </c:pt>
                <c:pt idx="30">
                  <c:v>42462.25</c:v>
                </c:pt>
                <c:pt idx="31">
                  <c:v>42462.291666666664</c:v>
                </c:pt>
                <c:pt idx="32">
                  <c:v>42462.333333333336</c:v>
                </c:pt>
                <c:pt idx="33">
                  <c:v>42462.375</c:v>
                </c:pt>
                <c:pt idx="34">
                  <c:v>42462.416666666664</c:v>
                </c:pt>
                <c:pt idx="35">
                  <c:v>42462.458333333336</c:v>
                </c:pt>
                <c:pt idx="36">
                  <c:v>42462.5</c:v>
                </c:pt>
                <c:pt idx="37">
                  <c:v>42462.541666666664</c:v>
                </c:pt>
                <c:pt idx="38">
                  <c:v>42462.583333333336</c:v>
                </c:pt>
                <c:pt idx="39">
                  <c:v>42462.625</c:v>
                </c:pt>
                <c:pt idx="40">
                  <c:v>42462.666666666664</c:v>
                </c:pt>
                <c:pt idx="41">
                  <c:v>42462.708333333336</c:v>
                </c:pt>
                <c:pt idx="42">
                  <c:v>42462.75</c:v>
                </c:pt>
                <c:pt idx="43">
                  <c:v>42462.791666666664</c:v>
                </c:pt>
                <c:pt idx="44">
                  <c:v>42462.833333333336</c:v>
                </c:pt>
                <c:pt idx="45">
                  <c:v>42462.875</c:v>
                </c:pt>
                <c:pt idx="46">
                  <c:v>42462.916666666664</c:v>
                </c:pt>
                <c:pt idx="47">
                  <c:v>42462.958333333336</c:v>
                </c:pt>
                <c:pt idx="48">
                  <c:v>42463</c:v>
                </c:pt>
                <c:pt idx="49">
                  <c:v>42463.041666666664</c:v>
                </c:pt>
                <c:pt idx="50">
                  <c:v>42463.083333333336</c:v>
                </c:pt>
                <c:pt idx="51">
                  <c:v>42463.125</c:v>
                </c:pt>
                <c:pt idx="52">
                  <c:v>42463.166666666664</c:v>
                </c:pt>
                <c:pt idx="53">
                  <c:v>42463.208333333336</c:v>
                </c:pt>
                <c:pt idx="54">
                  <c:v>42463.25</c:v>
                </c:pt>
                <c:pt idx="55">
                  <c:v>42463.291666666664</c:v>
                </c:pt>
                <c:pt idx="56">
                  <c:v>42463.333333333336</c:v>
                </c:pt>
                <c:pt idx="57">
                  <c:v>42463.375</c:v>
                </c:pt>
                <c:pt idx="58">
                  <c:v>42463.416666666664</c:v>
                </c:pt>
                <c:pt idx="59">
                  <c:v>42463.458333333336</c:v>
                </c:pt>
                <c:pt idx="60">
                  <c:v>42463.5</c:v>
                </c:pt>
                <c:pt idx="61">
                  <c:v>42463.541666666664</c:v>
                </c:pt>
                <c:pt idx="62">
                  <c:v>42463.583333333336</c:v>
                </c:pt>
                <c:pt idx="63">
                  <c:v>42463.625</c:v>
                </c:pt>
                <c:pt idx="64">
                  <c:v>42463.666666666664</c:v>
                </c:pt>
                <c:pt idx="65">
                  <c:v>42463.708333333336</c:v>
                </c:pt>
                <c:pt idx="66">
                  <c:v>42463.75</c:v>
                </c:pt>
                <c:pt idx="67">
                  <c:v>42463.791666666664</c:v>
                </c:pt>
                <c:pt idx="68">
                  <c:v>42463.833333333336</c:v>
                </c:pt>
                <c:pt idx="69">
                  <c:v>42463.875</c:v>
                </c:pt>
                <c:pt idx="70">
                  <c:v>42463.916666666664</c:v>
                </c:pt>
                <c:pt idx="71">
                  <c:v>42463.958333333336</c:v>
                </c:pt>
                <c:pt idx="72">
                  <c:v>42464</c:v>
                </c:pt>
                <c:pt idx="73">
                  <c:v>42464.041666666664</c:v>
                </c:pt>
                <c:pt idx="74">
                  <c:v>42464.083333333336</c:v>
                </c:pt>
                <c:pt idx="75">
                  <c:v>42464.125</c:v>
                </c:pt>
                <c:pt idx="76">
                  <c:v>42464.166666666664</c:v>
                </c:pt>
                <c:pt idx="77">
                  <c:v>42464.208333333336</c:v>
                </c:pt>
                <c:pt idx="78">
                  <c:v>42464.25</c:v>
                </c:pt>
                <c:pt idx="79">
                  <c:v>42464.291666666664</c:v>
                </c:pt>
                <c:pt idx="80">
                  <c:v>42464.333333333336</c:v>
                </c:pt>
                <c:pt idx="81">
                  <c:v>42464.375</c:v>
                </c:pt>
                <c:pt idx="82">
                  <c:v>42464.416666666664</c:v>
                </c:pt>
                <c:pt idx="83">
                  <c:v>42464.458333333336</c:v>
                </c:pt>
                <c:pt idx="84">
                  <c:v>42464.5</c:v>
                </c:pt>
                <c:pt idx="85">
                  <c:v>42464.541666666664</c:v>
                </c:pt>
                <c:pt idx="86">
                  <c:v>42464.583333333336</c:v>
                </c:pt>
                <c:pt idx="87">
                  <c:v>42464.625</c:v>
                </c:pt>
                <c:pt idx="88">
                  <c:v>42464.666666666664</c:v>
                </c:pt>
                <c:pt idx="89">
                  <c:v>42464.708333333336</c:v>
                </c:pt>
                <c:pt idx="90">
                  <c:v>42464.75</c:v>
                </c:pt>
                <c:pt idx="91">
                  <c:v>42464.791666666664</c:v>
                </c:pt>
                <c:pt idx="92">
                  <c:v>42464.833333333336</c:v>
                </c:pt>
                <c:pt idx="93">
                  <c:v>42464.875</c:v>
                </c:pt>
                <c:pt idx="94">
                  <c:v>42464.916666666664</c:v>
                </c:pt>
                <c:pt idx="95">
                  <c:v>42464.958333333336</c:v>
                </c:pt>
                <c:pt idx="96">
                  <c:v>42465</c:v>
                </c:pt>
                <c:pt idx="97">
                  <c:v>42465.041666666664</c:v>
                </c:pt>
                <c:pt idx="98">
                  <c:v>42465.083333333336</c:v>
                </c:pt>
                <c:pt idx="99">
                  <c:v>42465.125</c:v>
                </c:pt>
                <c:pt idx="100">
                  <c:v>42465.166666666664</c:v>
                </c:pt>
                <c:pt idx="101">
                  <c:v>42465.208333333336</c:v>
                </c:pt>
                <c:pt idx="102">
                  <c:v>42465.25</c:v>
                </c:pt>
                <c:pt idx="103">
                  <c:v>42465.291666666664</c:v>
                </c:pt>
                <c:pt idx="104">
                  <c:v>42465.333333333336</c:v>
                </c:pt>
                <c:pt idx="105">
                  <c:v>42465.375</c:v>
                </c:pt>
                <c:pt idx="106">
                  <c:v>42465.416666666664</c:v>
                </c:pt>
                <c:pt idx="107">
                  <c:v>42465.458333333336</c:v>
                </c:pt>
                <c:pt idx="108">
                  <c:v>42465.5</c:v>
                </c:pt>
                <c:pt idx="109">
                  <c:v>42465.541666666664</c:v>
                </c:pt>
                <c:pt idx="110">
                  <c:v>42465.583333333336</c:v>
                </c:pt>
                <c:pt idx="111">
                  <c:v>42465.625</c:v>
                </c:pt>
                <c:pt idx="112">
                  <c:v>42465.666666666664</c:v>
                </c:pt>
                <c:pt idx="113">
                  <c:v>42465.708333333336</c:v>
                </c:pt>
                <c:pt idx="114">
                  <c:v>42465.75</c:v>
                </c:pt>
                <c:pt idx="115">
                  <c:v>42465.791666666664</c:v>
                </c:pt>
                <c:pt idx="116">
                  <c:v>42465.833333333336</c:v>
                </c:pt>
                <c:pt idx="117">
                  <c:v>42465.875</c:v>
                </c:pt>
                <c:pt idx="118">
                  <c:v>42465.916666666664</c:v>
                </c:pt>
                <c:pt idx="119">
                  <c:v>42465.958333333336</c:v>
                </c:pt>
                <c:pt idx="120">
                  <c:v>42466</c:v>
                </c:pt>
                <c:pt idx="121">
                  <c:v>42466.041666666664</c:v>
                </c:pt>
                <c:pt idx="122">
                  <c:v>42466.083333333336</c:v>
                </c:pt>
                <c:pt idx="123">
                  <c:v>42466.125</c:v>
                </c:pt>
                <c:pt idx="124">
                  <c:v>42466.166666666664</c:v>
                </c:pt>
                <c:pt idx="125">
                  <c:v>42466.208333333336</c:v>
                </c:pt>
                <c:pt idx="126">
                  <c:v>42466.25</c:v>
                </c:pt>
                <c:pt idx="127">
                  <c:v>42466.291666666664</c:v>
                </c:pt>
                <c:pt idx="128">
                  <c:v>42466.333333333336</c:v>
                </c:pt>
                <c:pt idx="129">
                  <c:v>42466.375</c:v>
                </c:pt>
                <c:pt idx="130">
                  <c:v>42466.416666666664</c:v>
                </c:pt>
                <c:pt idx="131">
                  <c:v>42466.458333333336</c:v>
                </c:pt>
                <c:pt idx="132">
                  <c:v>42466.5</c:v>
                </c:pt>
                <c:pt idx="133">
                  <c:v>42466.541666666664</c:v>
                </c:pt>
                <c:pt idx="134">
                  <c:v>42466.583333333336</c:v>
                </c:pt>
                <c:pt idx="135">
                  <c:v>42466.625</c:v>
                </c:pt>
                <c:pt idx="136">
                  <c:v>42466.666666666664</c:v>
                </c:pt>
                <c:pt idx="137">
                  <c:v>42466.708333333336</c:v>
                </c:pt>
                <c:pt idx="138">
                  <c:v>42466.75</c:v>
                </c:pt>
                <c:pt idx="139">
                  <c:v>42466.791666666664</c:v>
                </c:pt>
                <c:pt idx="140">
                  <c:v>42466.833333333336</c:v>
                </c:pt>
                <c:pt idx="141">
                  <c:v>42466.875</c:v>
                </c:pt>
                <c:pt idx="142">
                  <c:v>42466.916666666664</c:v>
                </c:pt>
                <c:pt idx="143">
                  <c:v>42466.958333333336</c:v>
                </c:pt>
                <c:pt idx="144">
                  <c:v>42467</c:v>
                </c:pt>
                <c:pt idx="145">
                  <c:v>42467.041666666664</c:v>
                </c:pt>
                <c:pt idx="146">
                  <c:v>42467.083333333336</c:v>
                </c:pt>
                <c:pt idx="147">
                  <c:v>42467.125</c:v>
                </c:pt>
                <c:pt idx="148">
                  <c:v>42467.166666666664</c:v>
                </c:pt>
                <c:pt idx="149">
                  <c:v>42467.208333333336</c:v>
                </c:pt>
                <c:pt idx="150">
                  <c:v>42467.25</c:v>
                </c:pt>
                <c:pt idx="151">
                  <c:v>42467.291666666664</c:v>
                </c:pt>
                <c:pt idx="152">
                  <c:v>42467.333333333336</c:v>
                </c:pt>
                <c:pt idx="153">
                  <c:v>42467.375</c:v>
                </c:pt>
                <c:pt idx="154">
                  <c:v>42467.416666666664</c:v>
                </c:pt>
                <c:pt idx="155">
                  <c:v>42467.458333333336</c:v>
                </c:pt>
                <c:pt idx="156">
                  <c:v>42467.5</c:v>
                </c:pt>
                <c:pt idx="157">
                  <c:v>42467.541666666664</c:v>
                </c:pt>
                <c:pt idx="158">
                  <c:v>42467.583333333336</c:v>
                </c:pt>
                <c:pt idx="159">
                  <c:v>42467.625</c:v>
                </c:pt>
                <c:pt idx="160">
                  <c:v>42467.666666666664</c:v>
                </c:pt>
                <c:pt idx="161">
                  <c:v>42467.708333333336</c:v>
                </c:pt>
                <c:pt idx="162">
                  <c:v>42467.75</c:v>
                </c:pt>
                <c:pt idx="163">
                  <c:v>42467.791666666664</c:v>
                </c:pt>
                <c:pt idx="164">
                  <c:v>42467.833333333336</c:v>
                </c:pt>
                <c:pt idx="165">
                  <c:v>42467.875</c:v>
                </c:pt>
                <c:pt idx="166">
                  <c:v>42467.916666666664</c:v>
                </c:pt>
                <c:pt idx="167">
                  <c:v>42467.958333333336</c:v>
                </c:pt>
                <c:pt idx="168">
                  <c:v>42468</c:v>
                </c:pt>
                <c:pt idx="169">
                  <c:v>42468.041666666664</c:v>
                </c:pt>
                <c:pt idx="170">
                  <c:v>42468.083333333336</c:v>
                </c:pt>
                <c:pt idx="171">
                  <c:v>42468.125</c:v>
                </c:pt>
                <c:pt idx="172">
                  <c:v>42468.166666666664</c:v>
                </c:pt>
                <c:pt idx="173">
                  <c:v>42468.208333333336</c:v>
                </c:pt>
                <c:pt idx="174">
                  <c:v>42468.25</c:v>
                </c:pt>
                <c:pt idx="175">
                  <c:v>42468.291666666664</c:v>
                </c:pt>
                <c:pt idx="176">
                  <c:v>42468.333333333336</c:v>
                </c:pt>
                <c:pt idx="177">
                  <c:v>42468.375</c:v>
                </c:pt>
                <c:pt idx="178">
                  <c:v>42468.416666666664</c:v>
                </c:pt>
                <c:pt idx="179">
                  <c:v>42468.458333333336</c:v>
                </c:pt>
                <c:pt idx="180">
                  <c:v>42468.5</c:v>
                </c:pt>
                <c:pt idx="181">
                  <c:v>42468.541666666664</c:v>
                </c:pt>
                <c:pt idx="182">
                  <c:v>42468.583333333336</c:v>
                </c:pt>
                <c:pt idx="183">
                  <c:v>42468.625</c:v>
                </c:pt>
                <c:pt idx="184">
                  <c:v>42468.666666666664</c:v>
                </c:pt>
                <c:pt idx="185">
                  <c:v>42468.708333333336</c:v>
                </c:pt>
                <c:pt idx="186">
                  <c:v>42468.75</c:v>
                </c:pt>
                <c:pt idx="187">
                  <c:v>42468.791666666664</c:v>
                </c:pt>
                <c:pt idx="188">
                  <c:v>42468.833333333336</c:v>
                </c:pt>
                <c:pt idx="189">
                  <c:v>42468.875</c:v>
                </c:pt>
                <c:pt idx="190">
                  <c:v>42468.916666666664</c:v>
                </c:pt>
                <c:pt idx="191">
                  <c:v>42468.958333333336</c:v>
                </c:pt>
                <c:pt idx="192">
                  <c:v>42469</c:v>
                </c:pt>
                <c:pt idx="193">
                  <c:v>42469.041666666664</c:v>
                </c:pt>
                <c:pt idx="194">
                  <c:v>42469.083333333336</c:v>
                </c:pt>
                <c:pt idx="195">
                  <c:v>42469.125</c:v>
                </c:pt>
                <c:pt idx="196">
                  <c:v>42469.166666666664</c:v>
                </c:pt>
                <c:pt idx="197">
                  <c:v>42469.208333333336</c:v>
                </c:pt>
                <c:pt idx="198">
                  <c:v>42469.25</c:v>
                </c:pt>
                <c:pt idx="199">
                  <c:v>42469.291666666664</c:v>
                </c:pt>
                <c:pt idx="200">
                  <c:v>42469.333333333336</c:v>
                </c:pt>
                <c:pt idx="201">
                  <c:v>42469.375</c:v>
                </c:pt>
                <c:pt idx="202">
                  <c:v>42469.416666666664</c:v>
                </c:pt>
                <c:pt idx="203">
                  <c:v>42469.458333333336</c:v>
                </c:pt>
                <c:pt idx="204">
                  <c:v>42469.5</c:v>
                </c:pt>
                <c:pt idx="205">
                  <c:v>42469.541666666664</c:v>
                </c:pt>
                <c:pt idx="206">
                  <c:v>42469.583333333336</c:v>
                </c:pt>
                <c:pt idx="207">
                  <c:v>42469.625</c:v>
                </c:pt>
                <c:pt idx="208">
                  <c:v>42469.666666666664</c:v>
                </c:pt>
                <c:pt idx="209">
                  <c:v>42469.708333333336</c:v>
                </c:pt>
                <c:pt idx="210">
                  <c:v>42469.75</c:v>
                </c:pt>
                <c:pt idx="211">
                  <c:v>42469.791666666664</c:v>
                </c:pt>
                <c:pt idx="212">
                  <c:v>42469.833333333336</c:v>
                </c:pt>
                <c:pt idx="213">
                  <c:v>42469.875</c:v>
                </c:pt>
                <c:pt idx="214">
                  <c:v>42469.916666666664</c:v>
                </c:pt>
                <c:pt idx="215">
                  <c:v>42469.958333333336</c:v>
                </c:pt>
                <c:pt idx="216">
                  <c:v>42470</c:v>
                </c:pt>
                <c:pt idx="217">
                  <c:v>42470.041666666664</c:v>
                </c:pt>
                <c:pt idx="218">
                  <c:v>42470.083333333336</c:v>
                </c:pt>
                <c:pt idx="219">
                  <c:v>42470.125</c:v>
                </c:pt>
                <c:pt idx="220">
                  <c:v>42470.166666666664</c:v>
                </c:pt>
                <c:pt idx="221">
                  <c:v>42470.208333333336</c:v>
                </c:pt>
                <c:pt idx="222">
                  <c:v>42470.25</c:v>
                </c:pt>
                <c:pt idx="223">
                  <c:v>42470.291666666664</c:v>
                </c:pt>
                <c:pt idx="224">
                  <c:v>42470.333333333336</c:v>
                </c:pt>
                <c:pt idx="225">
                  <c:v>42470.375</c:v>
                </c:pt>
                <c:pt idx="226">
                  <c:v>42470.416666666664</c:v>
                </c:pt>
                <c:pt idx="227">
                  <c:v>42470.458333333336</c:v>
                </c:pt>
                <c:pt idx="228">
                  <c:v>42470.5</c:v>
                </c:pt>
                <c:pt idx="229">
                  <c:v>42470.541666666664</c:v>
                </c:pt>
                <c:pt idx="230">
                  <c:v>42470.583333333336</c:v>
                </c:pt>
                <c:pt idx="231">
                  <c:v>42470.625</c:v>
                </c:pt>
                <c:pt idx="232">
                  <c:v>42470.666666666664</c:v>
                </c:pt>
                <c:pt idx="233">
                  <c:v>42470.708333333336</c:v>
                </c:pt>
                <c:pt idx="234">
                  <c:v>42470.75</c:v>
                </c:pt>
                <c:pt idx="235">
                  <c:v>42470.791666666664</c:v>
                </c:pt>
                <c:pt idx="236">
                  <c:v>42470.833333333336</c:v>
                </c:pt>
                <c:pt idx="237">
                  <c:v>42470.875</c:v>
                </c:pt>
                <c:pt idx="238">
                  <c:v>42470.916666666664</c:v>
                </c:pt>
                <c:pt idx="239">
                  <c:v>42470.958333333336</c:v>
                </c:pt>
                <c:pt idx="240">
                  <c:v>42471</c:v>
                </c:pt>
                <c:pt idx="241">
                  <c:v>42471.041666666664</c:v>
                </c:pt>
                <c:pt idx="242">
                  <c:v>42471.083333333336</c:v>
                </c:pt>
                <c:pt idx="243">
                  <c:v>42471.125</c:v>
                </c:pt>
                <c:pt idx="244">
                  <c:v>42471.166666666664</c:v>
                </c:pt>
                <c:pt idx="245">
                  <c:v>42471.208333333336</c:v>
                </c:pt>
                <c:pt idx="246">
                  <c:v>42471.25</c:v>
                </c:pt>
                <c:pt idx="247">
                  <c:v>42471.291666666664</c:v>
                </c:pt>
                <c:pt idx="248">
                  <c:v>42471.333333333336</c:v>
                </c:pt>
                <c:pt idx="249">
                  <c:v>42471.375</c:v>
                </c:pt>
                <c:pt idx="250">
                  <c:v>42471.416666666664</c:v>
                </c:pt>
                <c:pt idx="251">
                  <c:v>42471.458333333336</c:v>
                </c:pt>
                <c:pt idx="252">
                  <c:v>42471.5</c:v>
                </c:pt>
                <c:pt idx="253">
                  <c:v>42471.541666666664</c:v>
                </c:pt>
                <c:pt idx="254">
                  <c:v>42471.583333333336</c:v>
                </c:pt>
                <c:pt idx="255">
                  <c:v>42471.625</c:v>
                </c:pt>
                <c:pt idx="256">
                  <c:v>42471.666666666664</c:v>
                </c:pt>
                <c:pt idx="257">
                  <c:v>42471.708333333336</c:v>
                </c:pt>
                <c:pt idx="258">
                  <c:v>42471.75</c:v>
                </c:pt>
                <c:pt idx="259">
                  <c:v>42471.791666666664</c:v>
                </c:pt>
                <c:pt idx="260">
                  <c:v>42471.833333333336</c:v>
                </c:pt>
                <c:pt idx="261">
                  <c:v>42471.875</c:v>
                </c:pt>
                <c:pt idx="262">
                  <c:v>42471.916666666664</c:v>
                </c:pt>
                <c:pt idx="263">
                  <c:v>42471.958333333336</c:v>
                </c:pt>
                <c:pt idx="264">
                  <c:v>42472</c:v>
                </c:pt>
                <c:pt idx="265">
                  <c:v>42472.041666666664</c:v>
                </c:pt>
                <c:pt idx="266">
                  <c:v>42472.083333333336</c:v>
                </c:pt>
                <c:pt idx="267">
                  <c:v>42472.125</c:v>
                </c:pt>
                <c:pt idx="268">
                  <c:v>42472.166666666664</c:v>
                </c:pt>
                <c:pt idx="269">
                  <c:v>42472.208333333336</c:v>
                </c:pt>
                <c:pt idx="270">
                  <c:v>42472.25</c:v>
                </c:pt>
                <c:pt idx="271">
                  <c:v>42472.291666666664</c:v>
                </c:pt>
                <c:pt idx="272">
                  <c:v>42472.333333333336</c:v>
                </c:pt>
                <c:pt idx="273">
                  <c:v>42472.375</c:v>
                </c:pt>
                <c:pt idx="274">
                  <c:v>42472.416666666664</c:v>
                </c:pt>
                <c:pt idx="275">
                  <c:v>42472.458333333336</c:v>
                </c:pt>
                <c:pt idx="276">
                  <c:v>42472.5</c:v>
                </c:pt>
                <c:pt idx="277">
                  <c:v>42472.541666666664</c:v>
                </c:pt>
                <c:pt idx="278">
                  <c:v>42472.583333333336</c:v>
                </c:pt>
                <c:pt idx="279">
                  <c:v>42472.625</c:v>
                </c:pt>
                <c:pt idx="280">
                  <c:v>42472.666666666664</c:v>
                </c:pt>
                <c:pt idx="281">
                  <c:v>42472.708333333336</c:v>
                </c:pt>
                <c:pt idx="282">
                  <c:v>42472.75</c:v>
                </c:pt>
                <c:pt idx="283">
                  <c:v>42472.791666666664</c:v>
                </c:pt>
                <c:pt idx="284">
                  <c:v>42472.833333333336</c:v>
                </c:pt>
                <c:pt idx="285">
                  <c:v>42472.875</c:v>
                </c:pt>
                <c:pt idx="286">
                  <c:v>42472.916666666664</c:v>
                </c:pt>
                <c:pt idx="287">
                  <c:v>42472.958333333336</c:v>
                </c:pt>
                <c:pt idx="288">
                  <c:v>42473</c:v>
                </c:pt>
                <c:pt idx="289">
                  <c:v>42473.041666666664</c:v>
                </c:pt>
                <c:pt idx="290">
                  <c:v>42473.083333333336</c:v>
                </c:pt>
                <c:pt idx="291">
                  <c:v>42473.125</c:v>
                </c:pt>
                <c:pt idx="292">
                  <c:v>42473.166666666664</c:v>
                </c:pt>
                <c:pt idx="293">
                  <c:v>42473.208333333336</c:v>
                </c:pt>
                <c:pt idx="294">
                  <c:v>42473.25</c:v>
                </c:pt>
                <c:pt idx="295">
                  <c:v>42473.291666666664</c:v>
                </c:pt>
                <c:pt idx="296">
                  <c:v>42473.333333333336</c:v>
                </c:pt>
                <c:pt idx="297">
                  <c:v>42473.375</c:v>
                </c:pt>
                <c:pt idx="298">
                  <c:v>42473.416666666664</c:v>
                </c:pt>
                <c:pt idx="299">
                  <c:v>42473.458333333336</c:v>
                </c:pt>
                <c:pt idx="300">
                  <c:v>42473.5</c:v>
                </c:pt>
                <c:pt idx="301">
                  <c:v>42473.541666666664</c:v>
                </c:pt>
                <c:pt idx="302">
                  <c:v>42473.583333333336</c:v>
                </c:pt>
                <c:pt idx="303">
                  <c:v>42473.625</c:v>
                </c:pt>
                <c:pt idx="304">
                  <c:v>42473.666666666664</c:v>
                </c:pt>
                <c:pt idx="305">
                  <c:v>42473.708333333336</c:v>
                </c:pt>
                <c:pt idx="306">
                  <c:v>42473.75</c:v>
                </c:pt>
                <c:pt idx="307">
                  <c:v>42473.791666666664</c:v>
                </c:pt>
                <c:pt idx="308">
                  <c:v>42473.833333333336</c:v>
                </c:pt>
                <c:pt idx="309">
                  <c:v>42473.875</c:v>
                </c:pt>
                <c:pt idx="310">
                  <c:v>42473.916666666664</c:v>
                </c:pt>
                <c:pt idx="311">
                  <c:v>42473.958333333336</c:v>
                </c:pt>
                <c:pt idx="312">
                  <c:v>42474</c:v>
                </c:pt>
                <c:pt idx="313">
                  <c:v>42474.041666666664</c:v>
                </c:pt>
                <c:pt idx="314">
                  <c:v>42474.083333333336</c:v>
                </c:pt>
                <c:pt idx="315">
                  <c:v>42474.125</c:v>
                </c:pt>
                <c:pt idx="316">
                  <c:v>42474.166666666664</c:v>
                </c:pt>
                <c:pt idx="317">
                  <c:v>42474.208333333336</c:v>
                </c:pt>
                <c:pt idx="318">
                  <c:v>42474.25</c:v>
                </c:pt>
                <c:pt idx="319">
                  <c:v>42474.291666666664</c:v>
                </c:pt>
                <c:pt idx="320">
                  <c:v>42474.333333333336</c:v>
                </c:pt>
                <c:pt idx="321">
                  <c:v>42474.375</c:v>
                </c:pt>
                <c:pt idx="322">
                  <c:v>42474.416666666664</c:v>
                </c:pt>
                <c:pt idx="323">
                  <c:v>42474.458333333336</c:v>
                </c:pt>
                <c:pt idx="324">
                  <c:v>42474.5</c:v>
                </c:pt>
                <c:pt idx="325">
                  <c:v>42474.541666666664</c:v>
                </c:pt>
                <c:pt idx="326">
                  <c:v>42474.583333333336</c:v>
                </c:pt>
                <c:pt idx="327">
                  <c:v>42474.625</c:v>
                </c:pt>
                <c:pt idx="328">
                  <c:v>42474.666666666664</c:v>
                </c:pt>
                <c:pt idx="329">
                  <c:v>42474.708333333336</c:v>
                </c:pt>
                <c:pt idx="330">
                  <c:v>42474.75</c:v>
                </c:pt>
                <c:pt idx="331">
                  <c:v>42474.791666666664</c:v>
                </c:pt>
                <c:pt idx="332">
                  <c:v>42474.833333333336</c:v>
                </c:pt>
                <c:pt idx="333">
                  <c:v>42474.875</c:v>
                </c:pt>
                <c:pt idx="334">
                  <c:v>42474.916666666664</c:v>
                </c:pt>
                <c:pt idx="335">
                  <c:v>42474.958333333336</c:v>
                </c:pt>
                <c:pt idx="336">
                  <c:v>42475</c:v>
                </c:pt>
                <c:pt idx="337">
                  <c:v>42475.041666666664</c:v>
                </c:pt>
                <c:pt idx="338">
                  <c:v>42475.083333333336</c:v>
                </c:pt>
                <c:pt idx="339">
                  <c:v>42475.125</c:v>
                </c:pt>
                <c:pt idx="340">
                  <c:v>42475.166666666664</c:v>
                </c:pt>
                <c:pt idx="341">
                  <c:v>42475.208333333336</c:v>
                </c:pt>
                <c:pt idx="342">
                  <c:v>42475.25</c:v>
                </c:pt>
                <c:pt idx="343">
                  <c:v>42475.291666666664</c:v>
                </c:pt>
                <c:pt idx="344">
                  <c:v>42475.333333333336</c:v>
                </c:pt>
                <c:pt idx="345">
                  <c:v>42475.375</c:v>
                </c:pt>
                <c:pt idx="346">
                  <c:v>42475.416666666664</c:v>
                </c:pt>
                <c:pt idx="347">
                  <c:v>42475.458333333336</c:v>
                </c:pt>
                <c:pt idx="348">
                  <c:v>42475.5</c:v>
                </c:pt>
                <c:pt idx="349">
                  <c:v>42475.541666666664</c:v>
                </c:pt>
                <c:pt idx="350">
                  <c:v>42475.583333333336</c:v>
                </c:pt>
                <c:pt idx="351">
                  <c:v>42475.625</c:v>
                </c:pt>
                <c:pt idx="352">
                  <c:v>42475.666666666664</c:v>
                </c:pt>
                <c:pt idx="353">
                  <c:v>42475.708333333336</c:v>
                </c:pt>
                <c:pt idx="354">
                  <c:v>42475.75</c:v>
                </c:pt>
                <c:pt idx="355">
                  <c:v>42475.791666666664</c:v>
                </c:pt>
                <c:pt idx="356">
                  <c:v>42475.833333333336</c:v>
                </c:pt>
                <c:pt idx="357">
                  <c:v>42475.875</c:v>
                </c:pt>
                <c:pt idx="358">
                  <c:v>42475.916666666664</c:v>
                </c:pt>
                <c:pt idx="359">
                  <c:v>42475.958333333336</c:v>
                </c:pt>
                <c:pt idx="360">
                  <c:v>42476</c:v>
                </c:pt>
                <c:pt idx="361">
                  <c:v>42476.041666666664</c:v>
                </c:pt>
                <c:pt idx="362">
                  <c:v>42476.083333333336</c:v>
                </c:pt>
                <c:pt idx="363">
                  <c:v>42476.125</c:v>
                </c:pt>
                <c:pt idx="364">
                  <c:v>42476.166666666664</c:v>
                </c:pt>
                <c:pt idx="365">
                  <c:v>42476.208333333336</c:v>
                </c:pt>
                <c:pt idx="366">
                  <c:v>42476.25</c:v>
                </c:pt>
                <c:pt idx="367">
                  <c:v>42476.291666666664</c:v>
                </c:pt>
                <c:pt idx="368">
                  <c:v>42476.333333333336</c:v>
                </c:pt>
                <c:pt idx="369">
                  <c:v>42476.375</c:v>
                </c:pt>
                <c:pt idx="370">
                  <c:v>42476.416666666664</c:v>
                </c:pt>
                <c:pt idx="371">
                  <c:v>42476.458333333336</c:v>
                </c:pt>
                <c:pt idx="372">
                  <c:v>42476.5</c:v>
                </c:pt>
                <c:pt idx="373">
                  <c:v>42476.541666666664</c:v>
                </c:pt>
                <c:pt idx="374">
                  <c:v>42476.583333333336</c:v>
                </c:pt>
                <c:pt idx="375">
                  <c:v>42476.625</c:v>
                </c:pt>
                <c:pt idx="376">
                  <c:v>42476.666666666664</c:v>
                </c:pt>
                <c:pt idx="377">
                  <c:v>42476.708333333336</c:v>
                </c:pt>
                <c:pt idx="378">
                  <c:v>42476.75</c:v>
                </c:pt>
                <c:pt idx="379">
                  <c:v>42476.791666666664</c:v>
                </c:pt>
                <c:pt idx="380">
                  <c:v>42476.833333333336</c:v>
                </c:pt>
                <c:pt idx="381">
                  <c:v>42476.875</c:v>
                </c:pt>
                <c:pt idx="382">
                  <c:v>42476.916666666664</c:v>
                </c:pt>
                <c:pt idx="383">
                  <c:v>42476.958333333336</c:v>
                </c:pt>
                <c:pt idx="384">
                  <c:v>42477</c:v>
                </c:pt>
                <c:pt idx="385">
                  <c:v>42477.041666666664</c:v>
                </c:pt>
                <c:pt idx="386">
                  <c:v>42477.083333333336</c:v>
                </c:pt>
                <c:pt idx="387">
                  <c:v>42477.125</c:v>
                </c:pt>
                <c:pt idx="388">
                  <c:v>42477.166666666664</c:v>
                </c:pt>
                <c:pt idx="389">
                  <c:v>42477.208333333336</c:v>
                </c:pt>
                <c:pt idx="390">
                  <c:v>42477.25</c:v>
                </c:pt>
                <c:pt idx="391">
                  <c:v>42477.291666666664</c:v>
                </c:pt>
                <c:pt idx="392">
                  <c:v>42477.333333333336</c:v>
                </c:pt>
                <c:pt idx="393">
                  <c:v>42477.375</c:v>
                </c:pt>
                <c:pt idx="394">
                  <c:v>42477.416666666664</c:v>
                </c:pt>
                <c:pt idx="395">
                  <c:v>42477.458333333336</c:v>
                </c:pt>
                <c:pt idx="396">
                  <c:v>42477.5</c:v>
                </c:pt>
                <c:pt idx="397">
                  <c:v>42477.541666666664</c:v>
                </c:pt>
                <c:pt idx="398">
                  <c:v>42477.583333333336</c:v>
                </c:pt>
                <c:pt idx="399">
                  <c:v>42477.625</c:v>
                </c:pt>
                <c:pt idx="400">
                  <c:v>42477.666666666664</c:v>
                </c:pt>
                <c:pt idx="401">
                  <c:v>42477.708333333336</c:v>
                </c:pt>
                <c:pt idx="402">
                  <c:v>42477.75</c:v>
                </c:pt>
                <c:pt idx="403">
                  <c:v>42477.791666666664</c:v>
                </c:pt>
                <c:pt idx="404">
                  <c:v>42477.833333333336</c:v>
                </c:pt>
                <c:pt idx="405">
                  <c:v>42477.875</c:v>
                </c:pt>
                <c:pt idx="406">
                  <c:v>42477.916666666664</c:v>
                </c:pt>
                <c:pt idx="407">
                  <c:v>42477.958333333336</c:v>
                </c:pt>
                <c:pt idx="408">
                  <c:v>42478</c:v>
                </c:pt>
                <c:pt idx="409">
                  <c:v>42478.041666666664</c:v>
                </c:pt>
                <c:pt idx="410">
                  <c:v>42478.083333333336</c:v>
                </c:pt>
                <c:pt idx="411">
                  <c:v>42478.125</c:v>
                </c:pt>
                <c:pt idx="412">
                  <c:v>42478.166666666664</c:v>
                </c:pt>
                <c:pt idx="413">
                  <c:v>42478.208333333336</c:v>
                </c:pt>
                <c:pt idx="414">
                  <c:v>42478.25</c:v>
                </c:pt>
                <c:pt idx="415">
                  <c:v>42478.291666666664</c:v>
                </c:pt>
                <c:pt idx="416">
                  <c:v>42478.333333333336</c:v>
                </c:pt>
                <c:pt idx="417">
                  <c:v>42478.375</c:v>
                </c:pt>
                <c:pt idx="418">
                  <c:v>42478.416666666664</c:v>
                </c:pt>
                <c:pt idx="419">
                  <c:v>42478.458333333336</c:v>
                </c:pt>
                <c:pt idx="420">
                  <c:v>42478.5</c:v>
                </c:pt>
                <c:pt idx="421">
                  <c:v>42478.541666666664</c:v>
                </c:pt>
                <c:pt idx="422">
                  <c:v>42478.583333333336</c:v>
                </c:pt>
                <c:pt idx="423">
                  <c:v>42478.625</c:v>
                </c:pt>
                <c:pt idx="424">
                  <c:v>42478.666666666664</c:v>
                </c:pt>
                <c:pt idx="425">
                  <c:v>42478.708333333336</c:v>
                </c:pt>
                <c:pt idx="426">
                  <c:v>42478.75</c:v>
                </c:pt>
                <c:pt idx="427">
                  <c:v>42478.791666666664</c:v>
                </c:pt>
                <c:pt idx="428">
                  <c:v>42478.833333333336</c:v>
                </c:pt>
                <c:pt idx="429">
                  <c:v>42478.875</c:v>
                </c:pt>
                <c:pt idx="430">
                  <c:v>42478.916666666664</c:v>
                </c:pt>
                <c:pt idx="431">
                  <c:v>42478.958333333336</c:v>
                </c:pt>
                <c:pt idx="432">
                  <c:v>42479</c:v>
                </c:pt>
                <c:pt idx="433">
                  <c:v>42479.041666666664</c:v>
                </c:pt>
                <c:pt idx="434">
                  <c:v>42479.083333333336</c:v>
                </c:pt>
                <c:pt idx="435">
                  <c:v>42479.125</c:v>
                </c:pt>
                <c:pt idx="436">
                  <c:v>42479.166666666664</c:v>
                </c:pt>
                <c:pt idx="437">
                  <c:v>42479.208333333336</c:v>
                </c:pt>
                <c:pt idx="438">
                  <c:v>42479.25</c:v>
                </c:pt>
                <c:pt idx="439">
                  <c:v>42479.291666666664</c:v>
                </c:pt>
                <c:pt idx="440">
                  <c:v>42479.333333333336</c:v>
                </c:pt>
                <c:pt idx="441">
                  <c:v>42479.375</c:v>
                </c:pt>
                <c:pt idx="442">
                  <c:v>42479.416666666664</c:v>
                </c:pt>
                <c:pt idx="443">
                  <c:v>42479.458333333336</c:v>
                </c:pt>
                <c:pt idx="444">
                  <c:v>42479.5</c:v>
                </c:pt>
                <c:pt idx="445">
                  <c:v>42479.541666666664</c:v>
                </c:pt>
                <c:pt idx="446">
                  <c:v>42479.583333333336</c:v>
                </c:pt>
                <c:pt idx="447">
                  <c:v>42479.625</c:v>
                </c:pt>
                <c:pt idx="448">
                  <c:v>42479.666666666664</c:v>
                </c:pt>
                <c:pt idx="449">
                  <c:v>42479.708333333336</c:v>
                </c:pt>
                <c:pt idx="450">
                  <c:v>42479.75</c:v>
                </c:pt>
                <c:pt idx="451">
                  <c:v>42479.791666666664</c:v>
                </c:pt>
                <c:pt idx="452">
                  <c:v>42479.833333333336</c:v>
                </c:pt>
                <c:pt idx="453">
                  <c:v>42479.875</c:v>
                </c:pt>
                <c:pt idx="454">
                  <c:v>42479.916666666664</c:v>
                </c:pt>
                <c:pt idx="455">
                  <c:v>42479.958333333336</c:v>
                </c:pt>
                <c:pt idx="456">
                  <c:v>42480</c:v>
                </c:pt>
                <c:pt idx="457">
                  <c:v>42480.041666666664</c:v>
                </c:pt>
                <c:pt idx="458">
                  <c:v>42480.083333333336</c:v>
                </c:pt>
                <c:pt idx="459">
                  <c:v>42480.125</c:v>
                </c:pt>
                <c:pt idx="460">
                  <c:v>42480.166666666664</c:v>
                </c:pt>
                <c:pt idx="461">
                  <c:v>42480.208333333336</c:v>
                </c:pt>
                <c:pt idx="462">
                  <c:v>42480.25</c:v>
                </c:pt>
                <c:pt idx="463">
                  <c:v>42480.291666666664</c:v>
                </c:pt>
                <c:pt idx="464">
                  <c:v>42480.333333333336</c:v>
                </c:pt>
                <c:pt idx="465">
                  <c:v>42480.375</c:v>
                </c:pt>
                <c:pt idx="466">
                  <c:v>42480.416666666664</c:v>
                </c:pt>
                <c:pt idx="467">
                  <c:v>42480.458333333336</c:v>
                </c:pt>
                <c:pt idx="468">
                  <c:v>42480.5</c:v>
                </c:pt>
                <c:pt idx="469">
                  <c:v>42480.541666666664</c:v>
                </c:pt>
                <c:pt idx="470">
                  <c:v>42480.583333333336</c:v>
                </c:pt>
                <c:pt idx="471">
                  <c:v>42480.625</c:v>
                </c:pt>
                <c:pt idx="472">
                  <c:v>42480.666666666664</c:v>
                </c:pt>
                <c:pt idx="473">
                  <c:v>42480.708333333336</c:v>
                </c:pt>
                <c:pt idx="474">
                  <c:v>42480.75</c:v>
                </c:pt>
                <c:pt idx="475">
                  <c:v>42480.791666666664</c:v>
                </c:pt>
                <c:pt idx="476">
                  <c:v>42480.833333333336</c:v>
                </c:pt>
                <c:pt idx="477">
                  <c:v>42480.875</c:v>
                </c:pt>
                <c:pt idx="478">
                  <c:v>42480.916666666664</c:v>
                </c:pt>
                <c:pt idx="479">
                  <c:v>42480.958333333336</c:v>
                </c:pt>
                <c:pt idx="480">
                  <c:v>42481</c:v>
                </c:pt>
                <c:pt idx="481">
                  <c:v>42481.041666666664</c:v>
                </c:pt>
                <c:pt idx="482">
                  <c:v>42481.083333333336</c:v>
                </c:pt>
                <c:pt idx="483">
                  <c:v>42481.125</c:v>
                </c:pt>
                <c:pt idx="484">
                  <c:v>42481.166666666664</c:v>
                </c:pt>
                <c:pt idx="485">
                  <c:v>42481.208333333336</c:v>
                </c:pt>
                <c:pt idx="486">
                  <c:v>42481.25</c:v>
                </c:pt>
                <c:pt idx="487">
                  <c:v>42481.291666666664</c:v>
                </c:pt>
                <c:pt idx="488">
                  <c:v>42481.333333333336</c:v>
                </c:pt>
                <c:pt idx="489">
                  <c:v>42481.375</c:v>
                </c:pt>
                <c:pt idx="490">
                  <c:v>42481.416666666664</c:v>
                </c:pt>
                <c:pt idx="491">
                  <c:v>42481.458333333336</c:v>
                </c:pt>
                <c:pt idx="492">
                  <c:v>42481.5</c:v>
                </c:pt>
                <c:pt idx="493">
                  <c:v>42481.541666666664</c:v>
                </c:pt>
                <c:pt idx="494">
                  <c:v>42481.583333333336</c:v>
                </c:pt>
                <c:pt idx="495">
                  <c:v>42481.625</c:v>
                </c:pt>
                <c:pt idx="496">
                  <c:v>42481.666666666664</c:v>
                </c:pt>
                <c:pt idx="497">
                  <c:v>42481.708333333336</c:v>
                </c:pt>
                <c:pt idx="498">
                  <c:v>42481.75</c:v>
                </c:pt>
                <c:pt idx="499">
                  <c:v>42481.791666666664</c:v>
                </c:pt>
                <c:pt idx="500">
                  <c:v>42481.833333333336</c:v>
                </c:pt>
                <c:pt idx="501">
                  <c:v>42481.875</c:v>
                </c:pt>
                <c:pt idx="502">
                  <c:v>42481.916666666664</c:v>
                </c:pt>
                <c:pt idx="503">
                  <c:v>42481.958333333336</c:v>
                </c:pt>
                <c:pt idx="504">
                  <c:v>42482</c:v>
                </c:pt>
                <c:pt idx="505">
                  <c:v>42482.041666666664</c:v>
                </c:pt>
                <c:pt idx="506">
                  <c:v>42482.083333333336</c:v>
                </c:pt>
                <c:pt idx="507">
                  <c:v>42482.125</c:v>
                </c:pt>
                <c:pt idx="508">
                  <c:v>42482.166666666664</c:v>
                </c:pt>
                <c:pt idx="509">
                  <c:v>42482.208333333336</c:v>
                </c:pt>
                <c:pt idx="510">
                  <c:v>42482.25</c:v>
                </c:pt>
                <c:pt idx="511">
                  <c:v>42482.291666666664</c:v>
                </c:pt>
                <c:pt idx="512">
                  <c:v>42482.333333333336</c:v>
                </c:pt>
                <c:pt idx="513">
                  <c:v>42482.375</c:v>
                </c:pt>
                <c:pt idx="514">
                  <c:v>42482.416666666664</c:v>
                </c:pt>
                <c:pt idx="515">
                  <c:v>42482.458333333336</c:v>
                </c:pt>
                <c:pt idx="516">
                  <c:v>42482.5</c:v>
                </c:pt>
                <c:pt idx="517">
                  <c:v>42482.541666666664</c:v>
                </c:pt>
                <c:pt idx="518">
                  <c:v>42482.583333333336</c:v>
                </c:pt>
                <c:pt idx="519">
                  <c:v>42482.625</c:v>
                </c:pt>
                <c:pt idx="520">
                  <c:v>42482.666666666664</c:v>
                </c:pt>
                <c:pt idx="521">
                  <c:v>42482.708333333336</c:v>
                </c:pt>
                <c:pt idx="522">
                  <c:v>42482.75</c:v>
                </c:pt>
                <c:pt idx="523">
                  <c:v>42482.791666666664</c:v>
                </c:pt>
                <c:pt idx="524">
                  <c:v>42482.833333333336</c:v>
                </c:pt>
                <c:pt idx="525">
                  <c:v>42482.875</c:v>
                </c:pt>
                <c:pt idx="526">
                  <c:v>42482.916666666664</c:v>
                </c:pt>
                <c:pt idx="527">
                  <c:v>42482.958333333336</c:v>
                </c:pt>
                <c:pt idx="528">
                  <c:v>42483</c:v>
                </c:pt>
                <c:pt idx="529">
                  <c:v>42483.041666666664</c:v>
                </c:pt>
                <c:pt idx="530">
                  <c:v>42483.083333333336</c:v>
                </c:pt>
                <c:pt idx="531">
                  <c:v>42483.125</c:v>
                </c:pt>
                <c:pt idx="532">
                  <c:v>42483.166666666664</c:v>
                </c:pt>
                <c:pt idx="533">
                  <c:v>42483.208333333336</c:v>
                </c:pt>
                <c:pt idx="534">
                  <c:v>42483.25</c:v>
                </c:pt>
                <c:pt idx="535">
                  <c:v>42483.291666666664</c:v>
                </c:pt>
                <c:pt idx="536">
                  <c:v>42483.333333333336</c:v>
                </c:pt>
                <c:pt idx="537">
                  <c:v>42483.375</c:v>
                </c:pt>
                <c:pt idx="538">
                  <c:v>42483.416666666664</c:v>
                </c:pt>
                <c:pt idx="539">
                  <c:v>42483.458333333336</c:v>
                </c:pt>
                <c:pt idx="540">
                  <c:v>42483.5</c:v>
                </c:pt>
                <c:pt idx="541">
                  <c:v>42483.541666666664</c:v>
                </c:pt>
                <c:pt idx="542">
                  <c:v>42483.583333333336</c:v>
                </c:pt>
                <c:pt idx="543">
                  <c:v>42483.625</c:v>
                </c:pt>
                <c:pt idx="544">
                  <c:v>42483.666666666664</c:v>
                </c:pt>
                <c:pt idx="545">
                  <c:v>42483.708333333336</c:v>
                </c:pt>
                <c:pt idx="546">
                  <c:v>42483.75</c:v>
                </c:pt>
                <c:pt idx="547">
                  <c:v>42483.791666666664</c:v>
                </c:pt>
                <c:pt idx="548">
                  <c:v>42483.833333333336</c:v>
                </c:pt>
                <c:pt idx="549">
                  <c:v>42483.875</c:v>
                </c:pt>
                <c:pt idx="550">
                  <c:v>42483.916666666664</c:v>
                </c:pt>
                <c:pt idx="551">
                  <c:v>42483.958333333336</c:v>
                </c:pt>
                <c:pt idx="552">
                  <c:v>42484</c:v>
                </c:pt>
                <c:pt idx="553">
                  <c:v>42484.041666666664</c:v>
                </c:pt>
                <c:pt idx="554">
                  <c:v>42484.083333333336</c:v>
                </c:pt>
                <c:pt idx="555">
                  <c:v>42484.125</c:v>
                </c:pt>
                <c:pt idx="556">
                  <c:v>42484.166666666664</c:v>
                </c:pt>
                <c:pt idx="557">
                  <c:v>42484.208333333336</c:v>
                </c:pt>
                <c:pt idx="558">
                  <c:v>42484.25</c:v>
                </c:pt>
                <c:pt idx="559">
                  <c:v>42484.291666666664</c:v>
                </c:pt>
                <c:pt idx="560">
                  <c:v>42484.333333333336</c:v>
                </c:pt>
                <c:pt idx="561">
                  <c:v>42484.375</c:v>
                </c:pt>
                <c:pt idx="562">
                  <c:v>42484.416666666664</c:v>
                </c:pt>
                <c:pt idx="563">
                  <c:v>42484.458333333336</c:v>
                </c:pt>
                <c:pt idx="564">
                  <c:v>42484.5</c:v>
                </c:pt>
                <c:pt idx="565">
                  <c:v>42484.541666666664</c:v>
                </c:pt>
                <c:pt idx="566">
                  <c:v>42484.583333333336</c:v>
                </c:pt>
                <c:pt idx="567">
                  <c:v>42484.625</c:v>
                </c:pt>
                <c:pt idx="568">
                  <c:v>42484.666666666664</c:v>
                </c:pt>
                <c:pt idx="569">
                  <c:v>42484.708333333336</c:v>
                </c:pt>
                <c:pt idx="570">
                  <c:v>42484.75</c:v>
                </c:pt>
                <c:pt idx="571">
                  <c:v>42484.791666666664</c:v>
                </c:pt>
                <c:pt idx="572">
                  <c:v>42484.833333333336</c:v>
                </c:pt>
                <c:pt idx="573">
                  <c:v>42484.875</c:v>
                </c:pt>
                <c:pt idx="574">
                  <c:v>42484.916666666664</c:v>
                </c:pt>
                <c:pt idx="575">
                  <c:v>42484.958333333336</c:v>
                </c:pt>
                <c:pt idx="576">
                  <c:v>42485</c:v>
                </c:pt>
                <c:pt idx="577">
                  <c:v>42485.041666666664</c:v>
                </c:pt>
                <c:pt idx="578">
                  <c:v>42485.083333333336</c:v>
                </c:pt>
                <c:pt idx="579">
                  <c:v>42485.125</c:v>
                </c:pt>
                <c:pt idx="580">
                  <c:v>42485.166666666664</c:v>
                </c:pt>
                <c:pt idx="581">
                  <c:v>42485.208333333336</c:v>
                </c:pt>
                <c:pt idx="582">
                  <c:v>42485.25</c:v>
                </c:pt>
                <c:pt idx="583">
                  <c:v>42485.291666666664</c:v>
                </c:pt>
                <c:pt idx="584">
                  <c:v>42485.333333333336</c:v>
                </c:pt>
                <c:pt idx="585">
                  <c:v>42485.375</c:v>
                </c:pt>
                <c:pt idx="586">
                  <c:v>42485.416666666664</c:v>
                </c:pt>
                <c:pt idx="587">
                  <c:v>42485.458333333336</c:v>
                </c:pt>
                <c:pt idx="588">
                  <c:v>42485.5</c:v>
                </c:pt>
                <c:pt idx="589">
                  <c:v>42485.541666666664</c:v>
                </c:pt>
                <c:pt idx="590">
                  <c:v>42485.583333333336</c:v>
                </c:pt>
                <c:pt idx="591">
                  <c:v>42485.625</c:v>
                </c:pt>
                <c:pt idx="592">
                  <c:v>42485.666666666664</c:v>
                </c:pt>
                <c:pt idx="593">
                  <c:v>42485.708333333336</c:v>
                </c:pt>
                <c:pt idx="594">
                  <c:v>42485.75</c:v>
                </c:pt>
                <c:pt idx="595">
                  <c:v>42485.791666666664</c:v>
                </c:pt>
                <c:pt idx="596">
                  <c:v>42485.833333333336</c:v>
                </c:pt>
                <c:pt idx="597">
                  <c:v>42485.875</c:v>
                </c:pt>
                <c:pt idx="598">
                  <c:v>42485.916666666664</c:v>
                </c:pt>
                <c:pt idx="599">
                  <c:v>42485.958333333336</c:v>
                </c:pt>
                <c:pt idx="600">
                  <c:v>42486</c:v>
                </c:pt>
                <c:pt idx="601">
                  <c:v>42486.041666666664</c:v>
                </c:pt>
                <c:pt idx="602">
                  <c:v>42486.083333333336</c:v>
                </c:pt>
                <c:pt idx="603">
                  <c:v>42486.125</c:v>
                </c:pt>
                <c:pt idx="604">
                  <c:v>42486.166666666664</c:v>
                </c:pt>
                <c:pt idx="605">
                  <c:v>42486.208333333336</c:v>
                </c:pt>
                <c:pt idx="606">
                  <c:v>42486.25</c:v>
                </c:pt>
                <c:pt idx="607">
                  <c:v>42486.291666666664</c:v>
                </c:pt>
                <c:pt idx="608">
                  <c:v>42486.333333333336</c:v>
                </c:pt>
                <c:pt idx="609">
                  <c:v>42486.375</c:v>
                </c:pt>
                <c:pt idx="610">
                  <c:v>42486.416666666664</c:v>
                </c:pt>
                <c:pt idx="611">
                  <c:v>42486.458333333336</c:v>
                </c:pt>
                <c:pt idx="612">
                  <c:v>42486.5</c:v>
                </c:pt>
                <c:pt idx="613">
                  <c:v>42486.541666666664</c:v>
                </c:pt>
                <c:pt idx="614">
                  <c:v>42486.583333333336</c:v>
                </c:pt>
                <c:pt idx="615">
                  <c:v>42486.625</c:v>
                </c:pt>
                <c:pt idx="616">
                  <c:v>42486.666666666664</c:v>
                </c:pt>
                <c:pt idx="617">
                  <c:v>42486.708333333336</c:v>
                </c:pt>
                <c:pt idx="618">
                  <c:v>42486.75</c:v>
                </c:pt>
                <c:pt idx="619">
                  <c:v>42486.791666666664</c:v>
                </c:pt>
                <c:pt idx="620">
                  <c:v>42486.833333333336</c:v>
                </c:pt>
                <c:pt idx="621">
                  <c:v>42486.875</c:v>
                </c:pt>
                <c:pt idx="622">
                  <c:v>42486.916666666664</c:v>
                </c:pt>
                <c:pt idx="623">
                  <c:v>42486.958333333336</c:v>
                </c:pt>
                <c:pt idx="624">
                  <c:v>42487</c:v>
                </c:pt>
                <c:pt idx="625">
                  <c:v>42487.041666666664</c:v>
                </c:pt>
                <c:pt idx="626">
                  <c:v>42487.083333333336</c:v>
                </c:pt>
                <c:pt idx="627">
                  <c:v>42487.125</c:v>
                </c:pt>
                <c:pt idx="628">
                  <c:v>42487.166666666664</c:v>
                </c:pt>
                <c:pt idx="629">
                  <c:v>42487.208333333336</c:v>
                </c:pt>
                <c:pt idx="630">
                  <c:v>42487.25</c:v>
                </c:pt>
                <c:pt idx="631">
                  <c:v>42487.291666666664</c:v>
                </c:pt>
                <c:pt idx="632">
                  <c:v>42487.333333333336</c:v>
                </c:pt>
                <c:pt idx="633">
                  <c:v>42487.375</c:v>
                </c:pt>
                <c:pt idx="634">
                  <c:v>42487.416666666664</c:v>
                </c:pt>
                <c:pt idx="635">
                  <c:v>42487.458333333336</c:v>
                </c:pt>
                <c:pt idx="636">
                  <c:v>42487.5</c:v>
                </c:pt>
                <c:pt idx="637">
                  <c:v>42487.541666666664</c:v>
                </c:pt>
                <c:pt idx="638">
                  <c:v>42487.583333333336</c:v>
                </c:pt>
                <c:pt idx="639">
                  <c:v>42487.625</c:v>
                </c:pt>
                <c:pt idx="640">
                  <c:v>42487.666666666664</c:v>
                </c:pt>
                <c:pt idx="641">
                  <c:v>42487.708333333336</c:v>
                </c:pt>
                <c:pt idx="642">
                  <c:v>42487.75</c:v>
                </c:pt>
                <c:pt idx="643">
                  <c:v>42487.791666666664</c:v>
                </c:pt>
                <c:pt idx="644">
                  <c:v>42487.833333333336</c:v>
                </c:pt>
                <c:pt idx="645">
                  <c:v>42487.875</c:v>
                </c:pt>
                <c:pt idx="646">
                  <c:v>42487.916666666664</c:v>
                </c:pt>
                <c:pt idx="647">
                  <c:v>42487.958333333336</c:v>
                </c:pt>
                <c:pt idx="648">
                  <c:v>42488</c:v>
                </c:pt>
                <c:pt idx="649">
                  <c:v>42488.041666666664</c:v>
                </c:pt>
                <c:pt idx="650">
                  <c:v>42488.083333333336</c:v>
                </c:pt>
                <c:pt idx="651">
                  <c:v>42488.125</c:v>
                </c:pt>
                <c:pt idx="652">
                  <c:v>42488.166666666664</c:v>
                </c:pt>
                <c:pt idx="653">
                  <c:v>42488.208333333336</c:v>
                </c:pt>
                <c:pt idx="654">
                  <c:v>42488.25</c:v>
                </c:pt>
                <c:pt idx="655">
                  <c:v>42488.291666666664</c:v>
                </c:pt>
                <c:pt idx="656">
                  <c:v>42488.333333333336</c:v>
                </c:pt>
                <c:pt idx="657">
                  <c:v>42488.375</c:v>
                </c:pt>
                <c:pt idx="658">
                  <c:v>42488.416666666664</c:v>
                </c:pt>
                <c:pt idx="659">
                  <c:v>42488.458333333336</c:v>
                </c:pt>
                <c:pt idx="660">
                  <c:v>42488.5</c:v>
                </c:pt>
                <c:pt idx="661">
                  <c:v>42488.541666666664</c:v>
                </c:pt>
                <c:pt idx="662">
                  <c:v>42488.583333333336</c:v>
                </c:pt>
                <c:pt idx="663">
                  <c:v>42488.625</c:v>
                </c:pt>
                <c:pt idx="664">
                  <c:v>42488.666666666664</c:v>
                </c:pt>
                <c:pt idx="665">
                  <c:v>42488.708333333336</c:v>
                </c:pt>
                <c:pt idx="666">
                  <c:v>42488.75</c:v>
                </c:pt>
                <c:pt idx="667">
                  <c:v>42488.791666666664</c:v>
                </c:pt>
                <c:pt idx="668">
                  <c:v>42488.833333333336</c:v>
                </c:pt>
                <c:pt idx="669">
                  <c:v>42488.875</c:v>
                </c:pt>
                <c:pt idx="670">
                  <c:v>42488.916666666664</c:v>
                </c:pt>
                <c:pt idx="671">
                  <c:v>42488.958333333336</c:v>
                </c:pt>
                <c:pt idx="672">
                  <c:v>42489</c:v>
                </c:pt>
                <c:pt idx="673">
                  <c:v>42489.041666666664</c:v>
                </c:pt>
                <c:pt idx="674">
                  <c:v>42489.083333333336</c:v>
                </c:pt>
                <c:pt idx="675">
                  <c:v>42489.125</c:v>
                </c:pt>
                <c:pt idx="676">
                  <c:v>42489.166666666664</c:v>
                </c:pt>
                <c:pt idx="677">
                  <c:v>42489.208333333336</c:v>
                </c:pt>
                <c:pt idx="678">
                  <c:v>42489.25</c:v>
                </c:pt>
                <c:pt idx="679">
                  <c:v>42489.291666666664</c:v>
                </c:pt>
                <c:pt idx="680">
                  <c:v>42489.333333333336</c:v>
                </c:pt>
                <c:pt idx="681">
                  <c:v>42489.375</c:v>
                </c:pt>
                <c:pt idx="682">
                  <c:v>42489.416666666664</c:v>
                </c:pt>
                <c:pt idx="683">
                  <c:v>42489.458333333336</c:v>
                </c:pt>
                <c:pt idx="684">
                  <c:v>42489.5</c:v>
                </c:pt>
                <c:pt idx="685">
                  <c:v>42489.541666666664</c:v>
                </c:pt>
                <c:pt idx="686">
                  <c:v>42489.583333333336</c:v>
                </c:pt>
                <c:pt idx="687">
                  <c:v>42489.625</c:v>
                </c:pt>
                <c:pt idx="688">
                  <c:v>42489.666666666664</c:v>
                </c:pt>
                <c:pt idx="689">
                  <c:v>42489.708333333336</c:v>
                </c:pt>
                <c:pt idx="690">
                  <c:v>42489.75</c:v>
                </c:pt>
                <c:pt idx="691">
                  <c:v>42489.791666666664</c:v>
                </c:pt>
                <c:pt idx="692">
                  <c:v>42489.833333333336</c:v>
                </c:pt>
                <c:pt idx="693">
                  <c:v>42489.875</c:v>
                </c:pt>
                <c:pt idx="694">
                  <c:v>42489.916666666664</c:v>
                </c:pt>
                <c:pt idx="695">
                  <c:v>42489.958333333336</c:v>
                </c:pt>
                <c:pt idx="696">
                  <c:v>42490</c:v>
                </c:pt>
                <c:pt idx="697">
                  <c:v>42490.041666666664</c:v>
                </c:pt>
                <c:pt idx="698">
                  <c:v>42490.083333333336</c:v>
                </c:pt>
                <c:pt idx="699">
                  <c:v>42490.125</c:v>
                </c:pt>
                <c:pt idx="700">
                  <c:v>42490.166666666664</c:v>
                </c:pt>
                <c:pt idx="701">
                  <c:v>42490.208333333336</c:v>
                </c:pt>
                <c:pt idx="702">
                  <c:v>42490.25</c:v>
                </c:pt>
                <c:pt idx="703">
                  <c:v>42490.291666666664</c:v>
                </c:pt>
                <c:pt idx="704">
                  <c:v>42490.333333333336</c:v>
                </c:pt>
                <c:pt idx="705">
                  <c:v>42490.375</c:v>
                </c:pt>
                <c:pt idx="706">
                  <c:v>42490.416666666664</c:v>
                </c:pt>
                <c:pt idx="707">
                  <c:v>42490.458333333336</c:v>
                </c:pt>
                <c:pt idx="708">
                  <c:v>42490.5</c:v>
                </c:pt>
                <c:pt idx="709">
                  <c:v>42490.541666666664</c:v>
                </c:pt>
                <c:pt idx="710">
                  <c:v>42490.583333333336</c:v>
                </c:pt>
                <c:pt idx="711">
                  <c:v>42490.625</c:v>
                </c:pt>
                <c:pt idx="712">
                  <c:v>42490.666666666664</c:v>
                </c:pt>
                <c:pt idx="713">
                  <c:v>42490.708333333336</c:v>
                </c:pt>
                <c:pt idx="714">
                  <c:v>42490.75</c:v>
                </c:pt>
                <c:pt idx="715">
                  <c:v>42490.791666666664</c:v>
                </c:pt>
                <c:pt idx="716">
                  <c:v>42490.833333333336</c:v>
                </c:pt>
                <c:pt idx="717">
                  <c:v>42490.875</c:v>
                </c:pt>
                <c:pt idx="718">
                  <c:v>42490.916666666664</c:v>
                </c:pt>
                <c:pt idx="719">
                  <c:v>42490.958333333336</c:v>
                </c:pt>
              </c:numCache>
            </c:numRef>
          </c:cat>
          <c:val>
            <c:numRef>
              <c:f>inertia_April!$C$2:$C$721</c:f>
              <c:numCache>
                <c:formatCode>General</c:formatCode>
                <c:ptCount val="720"/>
                <c:pt idx="0">
                  <c:v>23749.464840000001</c:v>
                </c:pt>
                <c:pt idx="1">
                  <c:v>23749.464840000001</c:v>
                </c:pt>
                <c:pt idx="2">
                  <c:v>23749.464840000001</c:v>
                </c:pt>
                <c:pt idx="3">
                  <c:v>23749.464840000001</c:v>
                </c:pt>
                <c:pt idx="4">
                  <c:v>23749.464840000001</c:v>
                </c:pt>
                <c:pt idx="5">
                  <c:v>23749.464840000001</c:v>
                </c:pt>
                <c:pt idx="6">
                  <c:v>23749.464840000001</c:v>
                </c:pt>
                <c:pt idx="7">
                  <c:v>23749.464840000001</c:v>
                </c:pt>
                <c:pt idx="8">
                  <c:v>23749.464840000001</c:v>
                </c:pt>
                <c:pt idx="9">
                  <c:v>23749.464840000001</c:v>
                </c:pt>
                <c:pt idx="10">
                  <c:v>23749.464840000001</c:v>
                </c:pt>
                <c:pt idx="11">
                  <c:v>23749.464840000001</c:v>
                </c:pt>
                <c:pt idx="12">
                  <c:v>23749.464840000001</c:v>
                </c:pt>
                <c:pt idx="13">
                  <c:v>23749.464840000001</c:v>
                </c:pt>
                <c:pt idx="14">
                  <c:v>23749.464840000001</c:v>
                </c:pt>
                <c:pt idx="15">
                  <c:v>23749.464840000001</c:v>
                </c:pt>
                <c:pt idx="16">
                  <c:v>23749.464840000001</c:v>
                </c:pt>
                <c:pt idx="17">
                  <c:v>23749.464840000001</c:v>
                </c:pt>
                <c:pt idx="18">
                  <c:v>23749.464840000001</c:v>
                </c:pt>
                <c:pt idx="19">
                  <c:v>23749.464840000001</c:v>
                </c:pt>
                <c:pt idx="20">
                  <c:v>23749.464840000001</c:v>
                </c:pt>
                <c:pt idx="21">
                  <c:v>23749.464840000001</c:v>
                </c:pt>
                <c:pt idx="22">
                  <c:v>23749.464840000001</c:v>
                </c:pt>
                <c:pt idx="23">
                  <c:v>23749.464840000001</c:v>
                </c:pt>
                <c:pt idx="24">
                  <c:v>23749.464840000001</c:v>
                </c:pt>
                <c:pt idx="25">
                  <c:v>23749.464840000001</c:v>
                </c:pt>
                <c:pt idx="26">
                  <c:v>23749.464840000001</c:v>
                </c:pt>
                <c:pt idx="27">
                  <c:v>23749.464840000001</c:v>
                </c:pt>
                <c:pt idx="28">
                  <c:v>23749.464840000001</c:v>
                </c:pt>
                <c:pt idx="29">
                  <c:v>23749.464840000001</c:v>
                </c:pt>
                <c:pt idx="30">
                  <c:v>23749.464840000001</c:v>
                </c:pt>
                <c:pt idx="31">
                  <c:v>23749.464840000001</c:v>
                </c:pt>
                <c:pt idx="32">
                  <c:v>23749.464840000001</c:v>
                </c:pt>
                <c:pt idx="33">
                  <c:v>23749.464840000001</c:v>
                </c:pt>
                <c:pt idx="34">
                  <c:v>23749.464840000001</c:v>
                </c:pt>
                <c:pt idx="35">
                  <c:v>23749.464840000001</c:v>
                </c:pt>
                <c:pt idx="36">
                  <c:v>23749.464840000001</c:v>
                </c:pt>
                <c:pt idx="37">
                  <c:v>23749.464840000001</c:v>
                </c:pt>
                <c:pt idx="38">
                  <c:v>23749.464840000001</c:v>
                </c:pt>
                <c:pt idx="39">
                  <c:v>23749.464840000001</c:v>
                </c:pt>
                <c:pt idx="40">
                  <c:v>23749.464840000001</c:v>
                </c:pt>
                <c:pt idx="41">
                  <c:v>23749.464840000001</c:v>
                </c:pt>
                <c:pt idx="42">
                  <c:v>23749.464840000001</c:v>
                </c:pt>
                <c:pt idx="43">
                  <c:v>23749.464840000001</c:v>
                </c:pt>
                <c:pt idx="44">
                  <c:v>23749.464840000001</c:v>
                </c:pt>
                <c:pt idx="45">
                  <c:v>23749.464840000001</c:v>
                </c:pt>
                <c:pt idx="46">
                  <c:v>23749.464840000001</c:v>
                </c:pt>
                <c:pt idx="47">
                  <c:v>23749.464840000001</c:v>
                </c:pt>
                <c:pt idx="48">
                  <c:v>23749.464840000001</c:v>
                </c:pt>
                <c:pt idx="49">
                  <c:v>23749.464840000001</c:v>
                </c:pt>
                <c:pt idx="50">
                  <c:v>23749.464840000001</c:v>
                </c:pt>
                <c:pt idx="51">
                  <c:v>23749.464840000001</c:v>
                </c:pt>
                <c:pt idx="52">
                  <c:v>23749.464840000001</c:v>
                </c:pt>
                <c:pt idx="53">
                  <c:v>23749.464840000001</c:v>
                </c:pt>
                <c:pt idx="54">
                  <c:v>23749.464840000001</c:v>
                </c:pt>
                <c:pt idx="55">
                  <c:v>23749.464840000001</c:v>
                </c:pt>
                <c:pt idx="56">
                  <c:v>23749.464840000001</c:v>
                </c:pt>
                <c:pt idx="57">
                  <c:v>23749.464840000001</c:v>
                </c:pt>
                <c:pt idx="58">
                  <c:v>23749.464840000001</c:v>
                </c:pt>
                <c:pt idx="59">
                  <c:v>23749.464840000001</c:v>
                </c:pt>
                <c:pt idx="60">
                  <c:v>23749.464840000001</c:v>
                </c:pt>
                <c:pt idx="61">
                  <c:v>23749.464840000001</c:v>
                </c:pt>
                <c:pt idx="62">
                  <c:v>23749.464840000001</c:v>
                </c:pt>
                <c:pt idx="63">
                  <c:v>23749.464840000001</c:v>
                </c:pt>
                <c:pt idx="64">
                  <c:v>23749.464840000001</c:v>
                </c:pt>
                <c:pt idx="65">
                  <c:v>23749.464840000001</c:v>
                </c:pt>
                <c:pt idx="66">
                  <c:v>23749.464840000001</c:v>
                </c:pt>
                <c:pt idx="67">
                  <c:v>23749.464840000001</c:v>
                </c:pt>
                <c:pt idx="68">
                  <c:v>23749.464840000001</c:v>
                </c:pt>
                <c:pt idx="69">
                  <c:v>23749.464840000001</c:v>
                </c:pt>
                <c:pt idx="70">
                  <c:v>23749.464840000001</c:v>
                </c:pt>
                <c:pt idx="71">
                  <c:v>23749.464840000001</c:v>
                </c:pt>
                <c:pt idx="72">
                  <c:v>23749.464840000001</c:v>
                </c:pt>
                <c:pt idx="73">
                  <c:v>23749.464840000001</c:v>
                </c:pt>
                <c:pt idx="74">
                  <c:v>23749.464840000001</c:v>
                </c:pt>
                <c:pt idx="75">
                  <c:v>23749.464840000001</c:v>
                </c:pt>
                <c:pt idx="76">
                  <c:v>23749.464840000001</c:v>
                </c:pt>
                <c:pt idx="77">
                  <c:v>23749.464840000001</c:v>
                </c:pt>
                <c:pt idx="78">
                  <c:v>23749.464840000001</c:v>
                </c:pt>
                <c:pt idx="79">
                  <c:v>23749.464840000001</c:v>
                </c:pt>
                <c:pt idx="80">
                  <c:v>23749.464840000001</c:v>
                </c:pt>
                <c:pt idx="81">
                  <c:v>23749.464840000001</c:v>
                </c:pt>
                <c:pt idx="82">
                  <c:v>23749.464840000001</c:v>
                </c:pt>
                <c:pt idx="83">
                  <c:v>23749.464840000001</c:v>
                </c:pt>
                <c:pt idx="84">
                  <c:v>23749.464840000001</c:v>
                </c:pt>
                <c:pt idx="85">
                  <c:v>23749.464840000001</c:v>
                </c:pt>
                <c:pt idx="86">
                  <c:v>23749.464840000001</c:v>
                </c:pt>
                <c:pt idx="87">
                  <c:v>23749.464840000001</c:v>
                </c:pt>
                <c:pt idx="88">
                  <c:v>23749.464840000001</c:v>
                </c:pt>
                <c:pt idx="89">
                  <c:v>23749.464840000001</c:v>
                </c:pt>
                <c:pt idx="90">
                  <c:v>23749.464840000001</c:v>
                </c:pt>
                <c:pt idx="91">
                  <c:v>23749.464840000001</c:v>
                </c:pt>
                <c:pt idx="92">
                  <c:v>23749.464840000001</c:v>
                </c:pt>
                <c:pt idx="93">
                  <c:v>23749.464840000001</c:v>
                </c:pt>
                <c:pt idx="94">
                  <c:v>23749.464840000001</c:v>
                </c:pt>
                <c:pt idx="95">
                  <c:v>23749.464840000001</c:v>
                </c:pt>
                <c:pt idx="96">
                  <c:v>23749.464840000001</c:v>
                </c:pt>
                <c:pt idx="97">
                  <c:v>23749.464840000001</c:v>
                </c:pt>
                <c:pt idx="98">
                  <c:v>23749.464840000001</c:v>
                </c:pt>
                <c:pt idx="99">
                  <c:v>23749.464840000001</c:v>
                </c:pt>
                <c:pt idx="100">
                  <c:v>23749.464840000001</c:v>
                </c:pt>
                <c:pt idx="101">
                  <c:v>23749.464840000001</c:v>
                </c:pt>
                <c:pt idx="102">
                  <c:v>23749.464840000001</c:v>
                </c:pt>
                <c:pt idx="103">
                  <c:v>23749.464840000001</c:v>
                </c:pt>
                <c:pt idx="104">
                  <c:v>23749.464840000001</c:v>
                </c:pt>
                <c:pt idx="105">
                  <c:v>23749.464840000001</c:v>
                </c:pt>
                <c:pt idx="106">
                  <c:v>23749.464840000001</c:v>
                </c:pt>
                <c:pt idx="107">
                  <c:v>23749.464840000001</c:v>
                </c:pt>
                <c:pt idx="108">
                  <c:v>23749.464840000001</c:v>
                </c:pt>
                <c:pt idx="109">
                  <c:v>23749.464840000001</c:v>
                </c:pt>
                <c:pt idx="110">
                  <c:v>23749.464840000001</c:v>
                </c:pt>
                <c:pt idx="111">
                  <c:v>23749.464840000001</c:v>
                </c:pt>
                <c:pt idx="112">
                  <c:v>23749.464840000001</c:v>
                </c:pt>
                <c:pt idx="113">
                  <c:v>23749.464840000001</c:v>
                </c:pt>
                <c:pt idx="114">
                  <c:v>23749.464840000001</c:v>
                </c:pt>
                <c:pt idx="115">
                  <c:v>23749.464840000001</c:v>
                </c:pt>
                <c:pt idx="116">
                  <c:v>23749.464840000001</c:v>
                </c:pt>
                <c:pt idx="117">
                  <c:v>23749.464840000001</c:v>
                </c:pt>
                <c:pt idx="118">
                  <c:v>23749.464840000001</c:v>
                </c:pt>
                <c:pt idx="119">
                  <c:v>23749.464840000001</c:v>
                </c:pt>
                <c:pt idx="120">
                  <c:v>23749.464840000001</c:v>
                </c:pt>
                <c:pt idx="121">
                  <c:v>23749.464840000001</c:v>
                </c:pt>
                <c:pt idx="122">
                  <c:v>23749.464840000001</c:v>
                </c:pt>
                <c:pt idx="123">
                  <c:v>23749.464840000001</c:v>
                </c:pt>
                <c:pt idx="124">
                  <c:v>23749.464840000001</c:v>
                </c:pt>
                <c:pt idx="125">
                  <c:v>23749.464840000001</c:v>
                </c:pt>
                <c:pt idx="126">
                  <c:v>23749.464840000001</c:v>
                </c:pt>
                <c:pt idx="127">
                  <c:v>23749.464840000001</c:v>
                </c:pt>
                <c:pt idx="128">
                  <c:v>23749.464840000001</c:v>
                </c:pt>
                <c:pt idx="129">
                  <c:v>23749.464840000001</c:v>
                </c:pt>
                <c:pt idx="130">
                  <c:v>23749.464840000001</c:v>
                </c:pt>
                <c:pt idx="131">
                  <c:v>23749.464840000001</c:v>
                </c:pt>
                <c:pt idx="132">
                  <c:v>23749.464840000001</c:v>
                </c:pt>
                <c:pt idx="133">
                  <c:v>23749.464840000001</c:v>
                </c:pt>
                <c:pt idx="134">
                  <c:v>23749.464840000001</c:v>
                </c:pt>
                <c:pt idx="135">
                  <c:v>23749.464840000001</c:v>
                </c:pt>
                <c:pt idx="136">
                  <c:v>23749.464840000001</c:v>
                </c:pt>
                <c:pt idx="137">
                  <c:v>23749.464840000001</c:v>
                </c:pt>
                <c:pt idx="138">
                  <c:v>23749.464840000001</c:v>
                </c:pt>
                <c:pt idx="139">
                  <c:v>23749.464840000001</c:v>
                </c:pt>
                <c:pt idx="140">
                  <c:v>23749.464840000001</c:v>
                </c:pt>
                <c:pt idx="141">
                  <c:v>23749.464840000001</c:v>
                </c:pt>
                <c:pt idx="142">
                  <c:v>23749.464840000001</c:v>
                </c:pt>
                <c:pt idx="143">
                  <c:v>23749.464840000001</c:v>
                </c:pt>
                <c:pt idx="144">
                  <c:v>23749.464840000001</c:v>
                </c:pt>
                <c:pt idx="145">
                  <c:v>23749.464840000001</c:v>
                </c:pt>
                <c:pt idx="146">
                  <c:v>23749.464840000001</c:v>
                </c:pt>
                <c:pt idx="147">
                  <c:v>23749.464840000001</c:v>
                </c:pt>
                <c:pt idx="148">
                  <c:v>23749.464840000001</c:v>
                </c:pt>
                <c:pt idx="149">
                  <c:v>23749.464840000001</c:v>
                </c:pt>
                <c:pt idx="150">
                  <c:v>23749.464840000001</c:v>
                </c:pt>
                <c:pt idx="151">
                  <c:v>23749.464840000001</c:v>
                </c:pt>
                <c:pt idx="152">
                  <c:v>23749.464840000001</c:v>
                </c:pt>
                <c:pt idx="153">
                  <c:v>23749.464840000001</c:v>
                </c:pt>
                <c:pt idx="154">
                  <c:v>23749.464840000001</c:v>
                </c:pt>
                <c:pt idx="155">
                  <c:v>23749.464840000001</c:v>
                </c:pt>
                <c:pt idx="156">
                  <c:v>23749.464840000001</c:v>
                </c:pt>
                <c:pt idx="157">
                  <c:v>23749.464840000001</c:v>
                </c:pt>
                <c:pt idx="158">
                  <c:v>23749.464840000001</c:v>
                </c:pt>
                <c:pt idx="159">
                  <c:v>23749.464840000001</c:v>
                </c:pt>
                <c:pt idx="160">
                  <c:v>23749.464840000001</c:v>
                </c:pt>
                <c:pt idx="161">
                  <c:v>23749.464840000001</c:v>
                </c:pt>
                <c:pt idx="162">
                  <c:v>23749.464840000001</c:v>
                </c:pt>
                <c:pt idx="163">
                  <c:v>23749.464840000001</c:v>
                </c:pt>
                <c:pt idx="164">
                  <c:v>23749.464840000001</c:v>
                </c:pt>
                <c:pt idx="165">
                  <c:v>23749.464840000001</c:v>
                </c:pt>
                <c:pt idx="166">
                  <c:v>23749.464840000001</c:v>
                </c:pt>
                <c:pt idx="167">
                  <c:v>23749.464840000001</c:v>
                </c:pt>
                <c:pt idx="168">
                  <c:v>23749.464840000001</c:v>
                </c:pt>
                <c:pt idx="169">
                  <c:v>23749.464840000001</c:v>
                </c:pt>
                <c:pt idx="170">
                  <c:v>23749.464840000001</c:v>
                </c:pt>
                <c:pt idx="171">
                  <c:v>23749.464840000001</c:v>
                </c:pt>
                <c:pt idx="172">
                  <c:v>23749.464840000001</c:v>
                </c:pt>
                <c:pt idx="173">
                  <c:v>23749.464840000001</c:v>
                </c:pt>
                <c:pt idx="174">
                  <c:v>23749.464840000001</c:v>
                </c:pt>
                <c:pt idx="175">
                  <c:v>23749.464840000001</c:v>
                </c:pt>
                <c:pt idx="176">
                  <c:v>23749.464840000001</c:v>
                </c:pt>
                <c:pt idx="177">
                  <c:v>23749.464840000001</c:v>
                </c:pt>
                <c:pt idx="178">
                  <c:v>23749.464840000001</c:v>
                </c:pt>
                <c:pt idx="179">
                  <c:v>23749.464840000001</c:v>
                </c:pt>
                <c:pt idx="180">
                  <c:v>23749.464840000001</c:v>
                </c:pt>
                <c:pt idx="181">
                  <c:v>23749.464840000001</c:v>
                </c:pt>
                <c:pt idx="182">
                  <c:v>23749.464840000001</c:v>
                </c:pt>
                <c:pt idx="183">
                  <c:v>23749.464840000001</c:v>
                </c:pt>
                <c:pt idx="184">
                  <c:v>23749.464840000001</c:v>
                </c:pt>
                <c:pt idx="185">
                  <c:v>23749.464840000001</c:v>
                </c:pt>
                <c:pt idx="186">
                  <c:v>23749.464840000001</c:v>
                </c:pt>
                <c:pt idx="187">
                  <c:v>23749.464840000001</c:v>
                </c:pt>
                <c:pt idx="188">
                  <c:v>23749.464840000001</c:v>
                </c:pt>
                <c:pt idx="189">
                  <c:v>23749.464840000001</c:v>
                </c:pt>
                <c:pt idx="190">
                  <c:v>23749.464840000001</c:v>
                </c:pt>
                <c:pt idx="191">
                  <c:v>23749.464840000001</c:v>
                </c:pt>
                <c:pt idx="192">
                  <c:v>23749.464840000001</c:v>
                </c:pt>
                <c:pt idx="193">
                  <c:v>23749.464840000001</c:v>
                </c:pt>
                <c:pt idx="194">
                  <c:v>23749.464840000001</c:v>
                </c:pt>
                <c:pt idx="195">
                  <c:v>23749.464840000001</c:v>
                </c:pt>
                <c:pt idx="196">
                  <c:v>23749.464840000001</c:v>
                </c:pt>
                <c:pt idx="197">
                  <c:v>23749.464840000001</c:v>
                </c:pt>
                <c:pt idx="198">
                  <c:v>23749.464840000001</c:v>
                </c:pt>
                <c:pt idx="199">
                  <c:v>23749.464840000001</c:v>
                </c:pt>
                <c:pt idx="200">
                  <c:v>23749.464840000001</c:v>
                </c:pt>
                <c:pt idx="201">
                  <c:v>23749.464840000001</c:v>
                </c:pt>
                <c:pt idx="202">
                  <c:v>23749.464840000001</c:v>
                </c:pt>
                <c:pt idx="203">
                  <c:v>23749.464840000001</c:v>
                </c:pt>
                <c:pt idx="204">
                  <c:v>23749.464840000001</c:v>
                </c:pt>
                <c:pt idx="205">
                  <c:v>23749.464840000001</c:v>
                </c:pt>
                <c:pt idx="206">
                  <c:v>23749.464840000001</c:v>
                </c:pt>
                <c:pt idx="207">
                  <c:v>23749.464840000001</c:v>
                </c:pt>
                <c:pt idx="208">
                  <c:v>23749.464840000001</c:v>
                </c:pt>
                <c:pt idx="209">
                  <c:v>23749.464840000001</c:v>
                </c:pt>
                <c:pt idx="210">
                  <c:v>23749.464840000001</c:v>
                </c:pt>
                <c:pt idx="211">
                  <c:v>23749.464840000001</c:v>
                </c:pt>
                <c:pt idx="212">
                  <c:v>23749.464840000001</c:v>
                </c:pt>
                <c:pt idx="213">
                  <c:v>23749.464840000001</c:v>
                </c:pt>
                <c:pt idx="214">
                  <c:v>23749.464840000001</c:v>
                </c:pt>
                <c:pt idx="215">
                  <c:v>23749.464840000001</c:v>
                </c:pt>
                <c:pt idx="216">
                  <c:v>23749.464840000001</c:v>
                </c:pt>
                <c:pt idx="217">
                  <c:v>23749.464840000001</c:v>
                </c:pt>
                <c:pt idx="218">
                  <c:v>23749.464840000001</c:v>
                </c:pt>
                <c:pt idx="219">
                  <c:v>23749.464840000001</c:v>
                </c:pt>
                <c:pt idx="220">
                  <c:v>23749.464840000001</c:v>
                </c:pt>
                <c:pt idx="221">
                  <c:v>23749.464840000001</c:v>
                </c:pt>
                <c:pt idx="222">
                  <c:v>23749.464840000001</c:v>
                </c:pt>
                <c:pt idx="223">
                  <c:v>23749.464840000001</c:v>
                </c:pt>
                <c:pt idx="224">
                  <c:v>23749.464840000001</c:v>
                </c:pt>
                <c:pt idx="225">
                  <c:v>23749.464840000001</c:v>
                </c:pt>
                <c:pt idx="226">
                  <c:v>23749.464840000001</c:v>
                </c:pt>
                <c:pt idx="227">
                  <c:v>23749.464840000001</c:v>
                </c:pt>
                <c:pt idx="228">
                  <c:v>23749.464840000001</c:v>
                </c:pt>
                <c:pt idx="229">
                  <c:v>23749.464840000001</c:v>
                </c:pt>
                <c:pt idx="230">
                  <c:v>23749.464840000001</c:v>
                </c:pt>
                <c:pt idx="231">
                  <c:v>23749.464840000001</c:v>
                </c:pt>
                <c:pt idx="232">
                  <c:v>23749.464840000001</c:v>
                </c:pt>
                <c:pt idx="233">
                  <c:v>23749.464840000001</c:v>
                </c:pt>
                <c:pt idx="234">
                  <c:v>23749.464840000001</c:v>
                </c:pt>
                <c:pt idx="235">
                  <c:v>23749.464840000001</c:v>
                </c:pt>
                <c:pt idx="236">
                  <c:v>23749.464840000001</c:v>
                </c:pt>
                <c:pt idx="237">
                  <c:v>23749.464840000001</c:v>
                </c:pt>
                <c:pt idx="238">
                  <c:v>23749.464840000001</c:v>
                </c:pt>
                <c:pt idx="239">
                  <c:v>23749.464840000001</c:v>
                </c:pt>
                <c:pt idx="240">
                  <c:v>23749.464840000001</c:v>
                </c:pt>
                <c:pt idx="241">
                  <c:v>23749.464840000001</c:v>
                </c:pt>
                <c:pt idx="242">
                  <c:v>23749.464840000001</c:v>
                </c:pt>
                <c:pt idx="243">
                  <c:v>23749.464840000001</c:v>
                </c:pt>
                <c:pt idx="244">
                  <c:v>23749.464840000001</c:v>
                </c:pt>
                <c:pt idx="245">
                  <c:v>23749.464840000001</c:v>
                </c:pt>
                <c:pt idx="246">
                  <c:v>23749.464840000001</c:v>
                </c:pt>
                <c:pt idx="247">
                  <c:v>23749.464840000001</c:v>
                </c:pt>
                <c:pt idx="248">
                  <c:v>23749.464840000001</c:v>
                </c:pt>
                <c:pt idx="249">
                  <c:v>23749.464840000001</c:v>
                </c:pt>
                <c:pt idx="250">
                  <c:v>23749.464840000001</c:v>
                </c:pt>
                <c:pt idx="251">
                  <c:v>23749.464840000001</c:v>
                </c:pt>
                <c:pt idx="252">
                  <c:v>23749.464840000001</c:v>
                </c:pt>
                <c:pt idx="253">
                  <c:v>23749.464840000001</c:v>
                </c:pt>
                <c:pt idx="254">
                  <c:v>23749.464840000001</c:v>
                </c:pt>
                <c:pt idx="255">
                  <c:v>23749.464840000001</c:v>
                </c:pt>
                <c:pt idx="256">
                  <c:v>23749.464840000001</c:v>
                </c:pt>
                <c:pt idx="257">
                  <c:v>23749.464840000001</c:v>
                </c:pt>
                <c:pt idx="258">
                  <c:v>23749.464840000001</c:v>
                </c:pt>
                <c:pt idx="259">
                  <c:v>23749.464840000001</c:v>
                </c:pt>
                <c:pt idx="260">
                  <c:v>23749.464840000001</c:v>
                </c:pt>
                <c:pt idx="261">
                  <c:v>23749.464840000001</c:v>
                </c:pt>
                <c:pt idx="262">
                  <c:v>23749.464840000001</c:v>
                </c:pt>
                <c:pt idx="263">
                  <c:v>23749.464840000001</c:v>
                </c:pt>
                <c:pt idx="264">
                  <c:v>23749.464840000001</c:v>
                </c:pt>
                <c:pt idx="265">
                  <c:v>23749.464840000001</c:v>
                </c:pt>
                <c:pt idx="266">
                  <c:v>23749.464840000001</c:v>
                </c:pt>
                <c:pt idx="267">
                  <c:v>23749.464840000001</c:v>
                </c:pt>
                <c:pt idx="268">
                  <c:v>23749.464840000001</c:v>
                </c:pt>
                <c:pt idx="269">
                  <c:v>23749.464840000001</c:v>
                </c:pt>
                <c:pt idx="270">
                  <c:v>23749.464840000001</c:v>
                </c:pt>
                <c:pt idx="271">
                  <c:v>23749.464840000001</c:v>
                </c:pt>
                <c:pt idx="272">
                  <c:v>23749.464840000001</c:v>
                </c:pt>
                <c:pt idx="273">
                  <c:v>23749.464840000001</c:v>
                </c:pt>
                <c:pt idx="274">
                  <c:v>23749.464840000001</c:v>
                </c:pt>
                <c:pt idx="275">
                  <c:v>23749.464840000001</c:v>
                </c:pt>
                <c:pt idx="276">
                  <c:v>23749.464840000001</c:v>
                </c:pt>
                <c:pt idx="277">
                  <c:v>23749.464840000001</c:v>
                </c:pt>
                <c:pt idx="278">
                  <c:v>23749.464840000001</c:v>
                </c:pt>
                <c:pt idx="279">
                  <c:v>23749.464840000001</c:v>
                </c:pt>
                <c:pt idx="280">
                  <c:v>23749.464840000001</c:v>
                </c:pt>
                <c:pt idx="281">
                  <c:v>23749.464840000001</c:v>
                </c:pt>
                <c:pt idx="282">
                  <c:v>23749.464840000001</c:v>
                </c:pt>
                <c:pt idx="283">
                  <c:v>23749.464840000001</c:v>
                </c:pt>
                <c:pt idx="284">
                  <c:v>23749.464840000001</c:v>
                </c:pt>
                <c:pt idx="285">
                  <c:v>23749.464840000001</c:v>
                </c:pt>
                <c:pt idx="286">
                  <c:v>23749.464840000001</c:v>
                </c:pt>
                <c:pt idx="287">
                  <c:v>23749.464840000001</c:v>
                </c:pt>
                <c:pt idx="288">
                  <c:v>23749.464840000001</c:v>
                </c:pt>
                <c:pt idx="289">
                  <c:v>23749.464840000001</c:v>
                </c:pt>
                <c:pt idx="290">
                  <c:v>23749.464840000001</c:v>
                </c:pt>
                <c:pt idx="291">
                  <c:v>23749.464840000001</c:v>
                </c:pt>
                <c:pt idx="292">
                  <c:v>23749.464840000001</c:v>
                </c:pt>
                <c:pt idx="293">
                  <c:v>23749.464840000001</c:v>
                </c:pt>
                <c:pt idx="294">
                  <c:v>23749.464840000001</c:v>
                </c:pt>
                <c:pt idx="295">
                  <c:v>23749.464840000001</c:v>
                </c:pt>
                <c:pt idx="296">
                  <c:v>23749.464840000001</c:v>
                </c:pt>
                <c:pt idx="297">
                  <c:v>23749.464840000001</c:v>
                </c:pt>
                <c:pt idx="298">
                  <c:v>23749.464840000001</c:v>
                </c:pt>
                <c:pt idx="299">
                  <c:v>23749.464840000001</c:v>
                </c:pt>
                <c:pt idx="300">
                  <c:v>23749.464840000001</c:v>
                </c:pt>
                <c:pt idx="301">
                  <c:v>23749.464840000001</c:v>
                </c:pt>
                <c:pt idx="302">
                  <c:v>23749.464840000001</c:v>
                </c:pt>
                <c:pt idx="303">
                  <c:v>23749.464840000001</c:v>
                </c:pt>
                <c:pt idx="304">
                  <c:v>23749.464840000001</c:v>
                </c:pt>
                <c:pt idx="305">
                  <c:v>23749.464840000001</c:v>
                </c:pt>
                <c:pt idx="306">
                  <c:v>23749.464840000001</c:v>
                </c:pt>
                <c:pt idx="307">
                  <c:v>23749.464840000001</c:v>
                </c:pt>
                <c:pt idx="308">
                  <c:v>23749.464840000001</c:v>
                </c:pt>
                <c:pt idx="309">
                  <c:v>23749.464840000001</c:v>
                </c:pt>
                <c:pt idx="310">
                  <c:v>23749.464840000001</c:v>
                </c:pt>
                <c:pt idx="311">
                  <c:v>23749.464840000001</c:v>
                </c:pt>
                <c:pt idx="312">
                  <c:v>23749.464840000001</c:v>
                </c:pt>
                <c:pt idx="313">
                  <c:v>23749.464840000001</c:v>
                </c:pt>
                <c:pt idx="314">
                  <c:v>23749.464840000001</c:v>
                </c:pt>
                <c:pt idx="315">
                  <c:v>23749.464840000001</c:v>
                </c:pt>
                <c:pt idx="316">
                  <c:v>23749.464840000001</c:v>
                </c:pt>
                <c:pt idx="317">
                  <c:v>23749.464840000001</c:v>
                </c:pt>
                <c:pt idx="318">
                  <c:v>23749.464840000001</c:v>
                </c:pt>
                <c:pt idx="319">
                  <c:v>23749.464840000001</c:v>
                </c:pt>
                <c:pt idx="320">
                  <c:v>23749.464840000001</c:v>
                </c:pt>
                <c:pt idx="321">
                  <c:v>23749.464840000001</c:v>
                </c:pt>
                <c:pt idx="322">
                  <c:v>23749.464840000001</c:v>
                </c:pt>
                <c:pt idx="323">
                  <c:v>23749.464840000001</c:v>
                </c:pt>
                <c:pt idx="324">
                  <c:v>23749.464840000001</c:v>
                </c:pt>
                <c:pt idx="325">
                  <c:v>23749.464840000001</c:v>
                </c:pt>
                <c:pt idx="326">
                  <c:v>23749.464840000001</c:v>
                </c:pt>
                <c:pt idx="327">
                  <c:v>23749.464840000001</c:v>
                </c:pt>
                <c:pt idx="328">
                  <c:v>23749.464840000001</c:v>
                </c:pt>
                <c:pt idx="329">
                  <c:v>23749.464840000001</c:v>
                </c:pt>
                <c:pt idx="330">
                  <c:v>23749.464840000001</c:v>
                </c:pt>
                <c:pt idx="331">
                  <c:v>23749.464840000001</c:v>
                </c:pt>
                <c:pt idx="332">
                  <c:v>23749.464840000001</c:v>
                </c:pt>
                <c:pt idx="333">
                  <c:v>23749.464840000001</c:v>
                </c:pt>
                <c:pt idx="334">
                  <c:v>23749.464840000001</c:v>
                </c:pt>
                <c:pt idx="335">
                  <c:v>23749.464840000001</c:v>
                </c:pt>
                <c:pt idx="336">
                  <c:v>23749.464840000001</c:v>
                </c:pt>
                <c:pt idx="337">
                  <c:v>23749.464840000001</c:v>
                </c:pt>
                <c:pt idx="338">
                  <c:v>23749.464840000001</c:v>
                </c:pt>
                <c:pt idx="339">
                  <c:v>23749.464840000001</c:v>
                </c:pt>
                <c:pt idx="340">
                  <c:v>23749.464840000001</c:v>
                </c:pt>
                <c:pt idx="341">
                  <c:v>23749.464840000001</c:v>
                </c:pt>
                <c:pt idx="342">
                  <c:v>23749.464840000001</c:v>
                </c:pt>
                <c:pt idx="343">
                  <c:v>23749.464840000001</c:v>
                </c:pt>
                <c:pt idx="344">
                  <c:v>23749.464840000001</c:v>
                </c:pt>
                <c:pt idx="345">
                  <c:v>23749.464840000001</c:v>
                </c:pt>
                <c:pt idx="346">
                  <c:v>23749.464840000001</c:v>
                </c:pt>
                <c:pt idx="347">
                  <c:v>23749.464840000001</c:v>
                </c:pt>
                <c:pt idx="348">
                  <c:v>23749.464840000001</c:v>
                </c:pt>
                <c:pt idx="349">
                  <c:v>23749.464840000001</c:v>
                </c:pt>
                <c:pt idx="350">
                  <c:v>23749.464840000001</c:v>
                </c:pt>
                <c:pt idx="351">
                  <c:v>23749.464840000001</c:v>
                </c:pt>
                <c:pt idx="352">
                  <c:v>23749.464840000001</c:v>
                </c:pt>
                <c:pt idx="353">
                  <c:v>23749.464840000001</c:v>
                </c:pt>
                <c:pt idx="354">
                  <c:v>23749.464840000001</c:v>
                </c:pt>
                <c:pt idx="355">
                  <c:v>23749.464840000001</c:v>
                </c:pt>
                <c:pt idx="356">
                  <c:v>23749.464840000001</c:v>
                </c:pt>
                <c:pt idx="357">
                  <c:v>23749.464840000001</c:v>
                </c:pt>
                <c:pt idx="358">
                  <c:v>23749.464840000001</c:v>
                </c:pt>
                <c:pt idx="359">
                  <c:v>23749.464840000001</c:v>
                </c:pt>
                <c:pt idx="360">
                  <c:v>23749.464840000001</c:v>
                </c:pt>
                <c:pt idx="361">
                  <c:v>23749.464840000001</c:v>
                </c:pt>
                <c:pt idx="362">
                  <c:v>23749.464840000001</c:v>
                </c:pt>
                <c:pt idx="363">
                  <c:v>23749.464840000001</c:v>
                </c:pt>
                <c:pt idx="364">
                  <c:v>23749.464840000001</c:v>
                </c:pt>
                <c:pt idx="365">
                  <c:v>23749.464840000001</c:v>
                </c:pt>
                <c:pt idx="366">
                  <c:v>23749.464840000001</c:v>
                </c:pt>
                <c:pt idx="367">
                  <c:v>23749.464840000001</c:v>
                </c:pt>
                <c:pt idx="368">
                  <c:v>23749.464840000001</c:v>
                </c:pt>
                <c:pt idx="369">
                  <c:v>23749.464840000001</c:v>
                </c:pt>
                <c:pt idx="370">
                  <c:v>23749.464840000001</c:v>
                </c:pt>
                <c:pt idx="371">
                  <c:v>23749.464840000001</c:v>
                </c:pt>
                <c:pt idx="372">
                  <c:v>23749.464840000001</c:v>
                </c:pt>
                <c:pt idx="373">
                  <c:v>23749.464840000001</c:v>
                </c:pt>
                <c:pt idx="374">
                  <c:v>23749.464840000001</c:v>
                </c:pt>
                <c:pt idx="375">
                  <c:v>23749.464840000001</c:v>
                </c:pt>
                <c:pt idx="376">
                  <c:v>23749.464840000001</c:v>
                </c:pt>
                <c:pt idx="377">
                  <c:v>23749.464840000001</c:v>
                </c:pt>
                <c:pt idx="378">
                  <c:v>23749.464840000001</c:v>
                </c:pt>
                <c:pt idx="379">
                  <c:v>23749.464840000001</c:v>
                </c:pt>
                <c:pt idx="380">
                  <c:v>23749.464840000001</c:v>
                </c:pt>
                <c:pt idx="381">
                  <c:v>23749.464840000001</c:v>
                </c:pt>
                <c:pt idx="382">
                  <c:v>23749.464840000001</c:v>
                </c:pt>
                <c:pt idx="383">
                  <c:v>23749.464840000001</c:v>
                </c:pt>
                <c:pt idx="384">
                  <c:v>23749.464840000001</c:v>
                </c:pt>
                <c:pt idx="385">
                  <c:v>23749.464840000001</c:v>
                </c:pt>
                <c:pt idx="386">
                  <c:v>23749.464840000001</c:v>
                </c:pt>
                <c:pt idx="387">
                  <c:v>23749.464840000001</c:v>
                </c:pt>
                <c:pt idx="388">
                  <c:v>23749.464840000001</c:v>
                </c:pt>
                <c:pt idx="389">
                  <c:v>23749.464840000001</c:v>
                </c:pt>
                <c:pt idx="390">
                  <c:v>23749.464840000001</c:v>
                </c:pt>
                <c:pt idx="391">
                  <c:v>23749.464840000001</c:v>
                </c:pt>
                <c:pt idx="392">
                  <c:v>23749.464840000001</c:v>
                </c:pt>
                <c:pt idx="393">
                  <c:v>23749.464840000001</c:v>
                </c:pt>
                <c:pt idx="394">
                  <c:v>23749.464840000001</c:v>
                </c:pt>
                <c:pt idx="395">
                  <c:v>23749.464840000001</c:v>
                </c:pt>
                <c:pt idx="396">
                  <c:v>23749.464840000001</c:v>
                </c:pt>
                <c:pt idx="397">
                  <c:v>23749.464840000001</c:v>
                </c:pt>
                <c:pt idx="398">
                  <c:v>23749.464840000001</c:v>
                </c:pt>
                <c:pt idx="399">
                  <c:v>23749.464840000001</c:v>
                </c:pt>
                <c:pt idx="400">
                  <c:v>23749.464840000001</c:v>
                </c:pt>
                <c:pt idx="401">
                  <c:v>23749.464840000001</c:v>
                </c:pt>
                <c:pt idx="402">
                  <c:v>23749.464840000001</c:v>
                </c:pt>
                <c:pt idx="403">
                  <c:v>23749.464840000001</c:v>
                </c:pt>
                <c:pt idx="404">
                  <c:v>23749.464840000001</c:v>
                </c:pt>
                <c:pt idx="405">
                  <c:v>23749.464840000001</c:v>
                </c:pt>
                <c:pt idx="406">
                  <c:v>23749.464840000001</c:v>
                </c:pt>
                <c:pt idx="407">
                  <c:v>23749.464840000001</c:v>
                </c:pt>
                <c:pt idx="408">
                  <c:v>23749.464840000001</c:v>
                </c:pt>
                <c:pt idx="409">
                  <c:v>23749.464840000001</c:v>
                </c:pt>
                <c:pt idx="410">
                  <c:v>23749.464840000001</c:v>
                </c:pt>
                <c:pt idx="411">
                  <c:v>23749.464840000001</c:v>
                </c:pt>
                <c:pt idx="412">
                  <c:v>23749.464840000001</c:v>
                </c:pt>
                <c:pt idx="413">
                  <c:v>23749.464840000001</c:v>
                </c:pt>
                <c:pt idx="414">
                  <c:v>23749.464840000001</c:v>
                </c:pt>
                <c:pt idx="415">
                  <c:v>23749.464840000001</c:v>
                </c:pt>
                <c:pt idx="416">
                  <c:v>23749.464840000001</c:v>
                </c:pt>
                <c:pt idx="417">
                  <c:v>23749.464840000001</c:v>
                </c:pt>
                <c:pt idx="418">
                  <c:v>23749.464840000001</c:v>
                </c:pt>
                <c:pt idx="419">
                  <c:v>23749.464840000001</c:v>
                </c:pt>
                <c:pt idx="420">
                  <c:v>23749.464840000001</c:v>
                </c:pt>
                <c:pt idx="421">
                  <c:v>23749.464840000001</c:v>
                </c:pt>
                <c:pt idx="422">
                  <c:v>23749.464840000001</c:v>
                </c:pt>
                <c:pt idx="423">
                  <c:v>23749.464840000001</c:v>
                </c:pt>
                <c:pt idx="424">
                  <c:v>23749.464840000001</c:v>
                </c:pt>
                <c:pt idx="425">
                  <c:v>23749.464840000001</c:v>
                </c:pt>
                <c:pt idx="426">
                  <c:v>23749.464840000001</c:v>
                </c:pt>
                <c:pt idx="427">
                  <c:v>23749.464840000001</c:v>
                </c:pt>
                <c:pt idx="428">
                  <c:v>23749.464840000001</c:v>
                </c:pt>
                <c:pt idx="429">
                  <c:v>23749.464840000001</c:v>
                </c:pt>
                <c:pt idx="430">
                  <c:v>23749.464840000001</c:v>
                </c:pt>
                <c:pt idx="431">
                  <c:v>23749.464840000001</c:v>
                </c:pt>
                <c:pt idx="432">
                  <c:v>23749.464840000001</c:v>
                </c:pt>
                <c:pt idx="433">
                  <c:v>23749.464840000001</c:v>
                </c:pt>
                <c:pt idx="434">
                  <c:v>23749.464840000001</c:v>
                </c:pt>
                <c:pt idx="435">
                  <c:v>23749.464840000001</c:v>
                </c:pt>
                <c:pt idx="436">
                  <c:v>23749.464840000001</c:v>
                </c:pt>
                <c:pt idx="437">
                  <c:v>23749.464840000001</c:v>
                </c:pt>
                <c:pt idx="438">
                  <c:v>23749.464840000001</c:v>
                </c:pt>
                <c:pt idx="439">
                  <c:v>23749.464840000001</c:v>
                </c:pt>
                <c:pt idx="440">
                  <c:v>23749.464840000001</c:v>
                </c:pt>
                <c:pt idx="441">
                  <c:v>23749.464840000001</c:v>
                </c:pt>
                <c:pt idx="442">
                  <c:v>23749.464840000001</c:v>
                </c:pt>
                <c:pt idx="443">
                  <c:v>23749.464840000001</c:v>
                </c:pt>
                <c:pt idx="444">
                  <c:v>23749.464840000001</c:v>
                </c:pt>
                <c:pt idx="445">
                  <c:v>23749.464840000001</c:v>
                </c:pt>
                <c:pt idx="446">
                  <c:v>23749.464840000001</c:v>
                </c:pt>
                <c:pt idx="447">
                  <c:v>23749.464840000001</c:v>
                </c:pt>
                <c:pt idx="448">
                  <c:v>23749.464840000001</c:v>
                </c:pt>
                <c:pt idx="449">
                  <c:v>23749.464840000001</c:v>
                </c:pt>
                <c:pt idx="450">
                  <c:v>23749.464840000001</c:v>
                </c:pt>
                <c:pt idx="451">
                  <c:v>23749.464840000001</c:v>
                </c:pt>
                <c:pt idx="452">
                  <c:v>23749.464840000001</c:v>
                </c:pt>
                <c:pt idx="453">
                  <c:v>23749.464840000001</c:v>
                </c:pt>
                <c:pt idx="454">
                  <c:v>23749.464840000001</c:v>
                </c:pt>
                <c:pt idx="455">
                  <c:v>23749.464840000001</c:v>
                </c:pt>
                <c:pt idx="456">
                  <c:v>23749.464840000001</c:v>
                </c:pt>
                <c:pt idx="457">
                  <c:v>23749.464840000001</c:v>
                </c:pt>
                <c:pt idx="458">
                  <c:v>23749.464840000001</c:v>
                </c:pt>
                <c:pt idx="459">
                  <c:v>23749.464840000001</c:v>
                </c:pt>
                <c:pt idx="460">
                  <c:v>23749.464840000001</c:v>
                </c:pt>
                <c:pt idx="461">
                  <c:v>23749.464840000001</c:v>
                </c:pt>
                <c:pt idx="462">
                  <c:v>23749.464840000001</c:v>
                </c:pt>
                <c:pt idx="463">
                  <c:v>23749.464840000001</c:v>
                </c:pt>
                <c:pt idx="464">
                  <c:v>23749.464840000001</c:v>
                </c:pt>
                <c:pt idx="465">
                  <c:v>23749.464840000001</c:v>
                </c:pt>
                <c:pt idx="466">
                  <c:v>23749.464840000001</c:v>
                </c:pt>
                <c:pt idx="467">
                  <c:v>23749.464840000001</c:v>
                </c:pt>
                <c:pt idx="468">
                  <c:v>23749.464840000001</c:v>
                </c:pt>
                <c:pt idx="469">
                  <c:v>23749.464840000001</c:v>
                </c:pt>
                <c:pt idx="470">
                  <c:v>23749.464840000001</c:v>
                </c:pt>
                <c:pt idx="471">
                  <c:v>23749.464840000001</c:v>
                </c:pt>
                <c:pt idx="472">
                  <c:v>23749.464840000001</c:v>
                </c:pt>
                <c:pt idx="473">
                  <c:v>23749.464840000001</c:v>
                </c:pt>
                <c:pt idx="474">
                  <c:v>23749.464840000001</c:v>
                </c:pt>
                <c:pt idx="475">
                  <c:v>23749.464840000001</c:v>
                </c:pt>
                <c:pt idx="476">
                  <c:v>23749.464840000001</c:v>
                </c:pt>
                <c:pt idx="477">
                  <c:v>23749.464840000001</c:v>
                </c:pt>
                <c:pt idx="478">
                  <c:v>23749.464840000001</c:v>
                </c:pt>
                <c:pt idx="479">
                  <c:v>23749.464840000001</c:v>
                </c:pt>
                <c:pt idx="480">
                  <c:v>23749.464840000001</c:v>
                </c:pt>
                <c:pt idx="481">
                  <c:v>23749.464840000001</c:v>
                </c:pt>
                <c:pt idx="482">
                  <c:v>23749.464840000001</c:v>
                </c:pt>
                <c:pt idx="483">
                  <c:v>23749.464840000001</c:v>
                </c:pt>
                <c:pt idx="484">
                  <c:v>23749.464840000001</c:v>
                </c:pt>
                <c:pt idx="485">
                  <c:v>23749.464840000001</c:v>
                </c:pt>
                <c:pt idx="486">
                  <c:v>23749.464840000001</c:v>
                </c:pt>
                <c:pt idx="487">
                  <c:v>23749.464840000001</c:v>
                </c:pt>
                <c:pt idx="488">
                  <c:v>23749.464840000001</c:v>
                </c:pt>
                <c:pt idx="489">
                  <c:v>23749.464840000001</c:v>
                </c:pt>
                <c:pt idx="490">
                  <c:v>23749.464840000001</c:v>
                </c:pt>
                <c:pt idx="491">
                  <c:v>23749.464840000001</c:v>
                </c:pt>
                <c:pt idx="492">
                  <c:v>23749.464840000001</c:v>
                </c:pt>
                <c:pt idx="493">
                  <c:v>23749.464840000001</c:v>
                </c:pt>
                <c:pt idx="494">
                  <c:v>23749.464840000001</c:v>
                </c:pt>
                <c:pt idx="495">
                  <c:v>23749.464840000001</c:v>
                </c:pt>
                <c:pt idx="496">
                  <c:v>23749.464840000001</c:v>
                </c:pt>
                <c:pt idx="497">
                  <c:v>23749.464840000001</c:v>
                </c:pt>
                <c:pt idx="498">
                  <c:v>23749.464840000001</c:v>
                </c:pt>
                <c:pt idx="499">
                  <c:v>23749.464840000001</c:v>
                </c:pt>
                <c:pt idx="500">
                  <c:v>23749.464840000001</c:v>
                </c:pt>
                <c:pt idx="501">
                  <c:v>23749.464840000001</c:v>
                </c:pt>
                <c:pt idx="502">
                  <c:v>23749.464840000001</c:v>
                </c:pt>
                <c:pt idx="503">
                  <c:v>23749.464840000001</c:v>
                </c:pt>
                <c:pt idx="504">
                  <c:v>23749.464840000001</c:v>
                </c:pt>
                <c:pt idx="505">
                  <c:v>23749.464840000001</c:v>
                </c:pt>
                <c:pt idx="506">
                  <c:v>23749.464840000001</c:v>
                </c:pt>
                <c:pt idx="507">
                  <c:v>23749.464840000001</c:v>
                </c:pt>
                <c:pt idx="508">
                  <c:v>23749.464840000001</c:v>
                </c:pt>
                <c:pt idx="509">
                  <c:v>23749.464840000001</c:v>
                </c:pt>
                <c:pt idx="510">
                  <c:v>23749.464840000001</c:v>
                </c:pt>
                <c:pt idx="511">
                  <c:v>23749.464840000001</c:v>
                </c:pt>
                <c:pt idx="512">
                  <c:v>23749.464840000001</c:v>
                </c:pt>
                <c:pt idx="513">
                  <c:v>23749.464840000001</c:v>
                </c:pt>
                <c:pt idx="514">
                  <c:v>23749.464840000001</c:v>
                </c:pt>
                <c:pt idx="515">
                  <c:v>23749.464840000001</c:v>
                </c:pt>
                <c:pt idx="516">
                  <c:v>23749.464840000001</c:v>
                </c:pt>
                <c:pt idx="517">
                  <c:v>23749.464840000001</c:v>
                </c:pt>
                <c:pt idx="518">
                  <c:v>23749.464840000001</c:v>
                </c:pt>
                <c:pt idx="519">
                  <c:v>23749.464840000001</c:v>
                </c:pt>
                <c:pt idx="520">
                  <c:v>23749.464840000001</c:v>
                </c:pt>
                <c:pt idx="521">
                  <c:v>23749.464840000001</c:v>
                </c:pt>
                <c:pt idx="522">
                  <c:v>23749.464840000001</c:v>
                </c:pt>
                <c:pt idx="523">
                  <c:v>23749.464840000001</c:v>
                </c:pt>
                <c:pt idx="524">
                  <c:v>23749.464840000001</c:v>
                </c:pt>
                <c:pt idx="525">
                  <c:v>23749.464840000001</c:v>
                </c:pt>
                <c:pt idx="526">
                  <c:v>23749.464840000001</c:v>
                </c:pt>
                <c:pt idx="527">
                  <c:v>23749.464840000001</c:v>
                </c:pt>
                <c:pt idx="528">
                  <c:v>23749.464840000001</c:v>
                </c:pt>
                <c:pt idx="529">
                  <c:v>23749.464840000001</c:v>
                </c:pt>
                <c:pt idx="530">
                  <c:v>23749.464840000001</c:v>
                </c:pt>
                <c:pt idx="531">
                  <c:v>23749.464840000001</c:v>
                </c:pt>
                <c:pt idx="532">
                  <c:v>23749.464840000001</c:v>
                </c:pt>
                <c:pt idx="533">
                  <c:v>23749.464840000001</c:v>
                </c:pt>
                <c:pt idx="534">
                  <c:v>23749.464840000001</c:v>
                </c:pt>
                <c:pt idx="535">
                  <c:v>23749.464840000001</c:v>
                </c:pt>
                <c:pt idx="536">
                  <c:v>23749.464840000001</c:v>
                </c:pt>
                <c:pt idx="537">
                  <c:v>23749.464840000001</c:v>
                </c:pt>
                <c:pt idx="538">
                  <c:v>23749.464840000001</c:v>
                </c:pt>
                <c:pt idx="539">
                  <c:v>23749.464840000001</c:v>
                </c:pt>
                <c:pt idx="540">
                  <c:v>23749.464840000001</c:v>
                </c:pt>
                <c:pt idx="541">
                  <c:v>23749.464840000001</c:v>
                </c:pt>
                <c:pt idx="542">
                  <c:v>23749.464840000001</c:v>
                </c:pt>
                <c:pt idx="543">
                  <c:v>23749.464840000001</c:v>
                </c:pt>
                <c:pt idx="544">
                  <c:v>23749.464840000001</c:v>
                </c:pt>
                <c:pt idx="545">
                  <c:v>23749.464840000001</c:v>
                </c:pt>
                <c:pt idx="546">
                  <c:v>23749.464840000001</c:v>
                </c:pt>
                <c:pt idx="547">
                  <c:v>23749.464840000001</c:v>
                </c:pt>
                <c:pt idx="548">
                  <c:v>23749.464840000001</c:v>
                </c:pt>
                <c:pt idx="549">
                  <c:v>23749.464840000001</c:v>
                </c:pt>
                <c:pt idx="550">
                  <c:v>23749.464840000001</c:v>
                </c:pt>
                <c:pt idx="551">
                  <c:v>23749.464840000001</c:v>
                </c:pt>
                <c:pt idx="552">
                  <c:v>23749.464840000001</c:v>
                </c:pt>
                <c:pt idx="553">
                  <c:v>23749.464840000001</c:v>
                </c:pt>
                <c:pt idx="554">
                  <c:v>23749.464840000001</c:v>
                </c:pt>
                <c:pt idx="555">
                  <c:v>23749.464840000001</c:v>
                </c:pt>
                <c:pt idx="556">
                  <c:v>23749.464840000001</c:v>
                </c:pt>
                <c:pt idx="557">
                  <c:v>23749.464840000001</c:v>
                </c:pt>
                <c:pt idx="558">
                  <c:v>23749.464840000001</c:v>
                </c:pt>
                <c:pt idx="559">
                  <c:v>23749.464840000001</c:v>
                </c:pt>
                <c:pt idx="560">
                  <c:v>23749.464840000001</c:v>
                </c:pt>
                <c:pt idx="561">
                  <c:v>23749.464840000001</c:v>
                </c:pt>
                <c:pt idx="562">
                  <c:v>23749.464840000001</c:v>
                </c:pt>
                <c:pt idx="563">
                  <c:v>23749.464840000001</c:v>
                </c:pt>
                <c:pt idx="564">
                  <c:v>23749.464840000001</c:v>
                </c:pt>
                <c:pt idx="565">
                  <c:v>23749.464840000001</c:v>
                </c:pt>
                <c:pt idx="566">
                  <c:v>23749.464840000001</c:v>
                </c:pt>
                <c:pt idx="567">
                  <c:v>23749.464840000001</c:v>
                </c:pt>
                <c:pt idx="568">
                  <c:v>23749.464840000001</c:v>
                </c:pt>
                <c:pt idx="569">
                  <c:v>23749.464840000001</c:v>
                </c:pt>
                <c:pt idx="570">
                  <c:v>23749.464840000001</c:v>
                </c:pt>
                <c:pt idx="571">
                  <c:v>23749.464840000001</c:v>
                </c:pt>
                <c:pt idx="572">
                  <c:v>23749.464840000001</c:v>
                </c:pt>
                <c:pt idx="573">
                  <c:v>23749.464840000001</c:v>
                </c:pt>
                <c:pt idx="574">
                  <c:v>23749.464840000001</c:v>
                </c:pt>
                <c:pt idx="575">
                  <c:v>23749.464840000001</c:v>
                </c:pt>
                <c:pt idx="576">
                  <c:v>23749.464840000001</c:v>
                </c:pt>
                <c:pt idx="577">
                  <c:v>23749.464840000001</c:v>
                </c:pt>
                <c:pt idx="578">
                  <c:v>23749.464840000001</c:v>
                </c:pt>
                <c:pt idx="579">
                  <c:v>23749.464840000001</c:v>
                </c:pt>
                <c:pt idx="580">
                  <c:v>23749.464840000001</c:v>
                </c:pt>
                <c:pt idx="581">
                  <c:v>23749.464840000001</c:v>
                </c:pt>
                <c:pt idx="582">
                  <c:v>23749.464840000001</c:v>
                </c:pt>
                <c:pt idx="583">
                  <c:v>23749.464840000001</c:v>
                </c:pt>
                <c:pt idx="584">
                  <c:v>23749.464840000001</c:v>
                </c:pt>
                <c:pt idx="585">
                  <c:v>23749.464840000001</c:v>
                </c:pt>
                <c:pt idx="586">
                  <c:v>23749.464840000001</c:v>
                </c:pt>
                <c:pt idx="587">
                  <c:v>23749.464840000001</c:v>
                </c:pt>
                <c:pt idx="588">
                  <c:v>23749.464840000001</c:v>
                </c:pt>
                <c:pt idx="589">
                  <c:v>23749.464840000001</c:v>
                </c:pt>
                <c:pt idx="590">
                  <c:v>23749.464840000001</c:v>
                </c:pt>
                <c:pt idx="591">
                  <c:v>23749.464840000001</c:v>
                </c:pt>
                <c:pt idx="592">
                  <c:v>23749.464840000001</c:v>
                </c:pt>
                <c:pt idx="593">
                  <c:v>23749.464840000001</c:v>
                </c:pt>
                <c:pt idx="594">
                  <c:v>23749.464840000001</c:v>
                </c:pt>
                <c:pt idx="595">
                  <c:v>23749.464840000001</c:v>
                </c:pt>
                <c:pt idx="596">
                  <c:v>23749.464840000001</c:v>
                </c:pt>
                <c:pt idx="597">
                  <c:v>23749.464840000001</c:v>
                </c:pt>
                <c:pt idx="598">
                  <c:v>23749.464840000001</c:v>
                </c:pt>
                <c:pt idx="599">
                  <c:v>23749.464840000001</c:v>
                </c:pt>
                <c:pt idx="600">
                  <c:v>23749.464840000001</c:v>
                </c:pt>
                <c:pt idx="601">
                  <c:v>23749.464840000001</c:v>
                </c:pt>
                <c:pt idx="602">
                  <c:v>23749.464840000001</c:v>
                </c:pt>
                <c:pt idx="603">
                  <c:v>23749.464840000001</c:v>
                </c:pt>
                <c:pt idx="604">
                  <c:v>23749.464840000001</c:v>
                </c:pt>
                <c:pt idx="605">
                  <c:v>23749.464840000001</c:v>
                </c:pt>
                <c:pt idx="606">
                  <c:v>23749.464840000001</c:v>
                </c:pt>
                <c:pt idx="607">
                  <c:v>23749.464840000001</c:v>
                </c:pt>
                <c:pt idx="608">
                  <c:v>23749.464840000001</c:v>
                </c:pt>
                <c:pt idx="609">
                  <c:v>23749.464840000001</c:v>
                </c:pt>
                <c:pt idx="610">
                  <c:v>23749.464840000001</c:v>
                </c:pt>
                <c:pt idx="611">
                  <c:v>23749.464840000001</c:v>
                </c:pt>
                <c:pt idx="612">
                  <c:v>23749.464840000001</c:v>
                </c:pt>
                <c:pt idx="613">
                  <c:v>23749.464840000001</c:v>
                </c:pt>
                <c:pt idx="614">
                  <c:v>23749.464840000001</c:v>
                </c:pt>
                <c:pt idx="615">
                  <c:v>23749.464840000001</c:v>
                </c:pt>
                <c:pt idx="616">
                  <c:v>23749.464840000001</c:v>
                </c:pt>
                <c:pt idx="617">
                  <c:v>23749.464840000001</c:v>
                </c:pt>
                <c:pt idx="618">
                  <c:v>23749.464840000001</c:v>
                </c:pt>
                <c:pt idx="619">
                  <c:v>23749.464840000001</c:v>
                </c:pt>
                <c:pt idx="620">
                  <c:v>23749.464840000001</c:v>
                </c:pt>
                <c:pt idx="621">
                  <c:v>23749.464840000001</c:v>
                </c:pt>
                <c:pt idx="622">
                  <c:v>23749.464840000001</c:v>
                </c:pt>
                <c:pt idx="623">
                  <c:v>23749.464840000001</c:v>
                </c:pt>
                <c:pt idx="624">
                  <c:v>23749.464840000001</c:v>
                </c:pt>
                <c:pt idx="625">
                  <c:v>23749.464840000001</c:v>
                </c:pt>
                <c:pt idx="626">
                  <c:v>23749.464840000001</c:v>
                </c:pt>
                <c:pt idx="627">
                  <c:v>23749.464840000001</c:v>
                </c:pt>
                <c:pt idx="628">
                  <c:v>23749.464840000001</c:v>
                </c:pt>
                <c:pt idx="629">
                  <c:v>23749.464840000001</c:v>
                </c:pt>
                <c:pt idx="630">
                  <c:v>23749.464840000001</c:v>
                </c:pt>
                <c:pt idx="631">
                  <c:v>23749.464840000001</c:v>
                </c:pt>
                <c:pt idx="632">
                  <c:v>23749.464840000001</c:v>
                </c:pt>
                <c:pt idx="633">
                  <c:v>23749.464840000001</c:v>
                </c:pt>
                <c:pt idx="634">
                  <c:v>23749.464840000001</c:v>
                </c:pt>
                <c:pt idx="635">
                  <c:v>23749.464840000001</c:v>
                </c:pt>
                <c:pt idx="636">
                  <c:v>23749.464840000001</c:v>
                </c:pt>
                <c:pt idx="637">
                  <c:v>23749.464840000001</c:v>
                </c:pt>
                <c:pt idx="638">
                  <c:v>23749.464840000001</c:v>
                </c:pt>
                <c:pt idx="639">
                  <c:v>23749.464840000001</c:v>
                </c:pt>
                <c:pt idx="640">
                  <c:v>23749.464840000001</c:v>
                </c:pt>
                <c:pt idx="641">
                  <c:v>23749.464840000001</c:v>
                </c:pt>
                <c:pt idx="642">
                  <c:v>23749.464840000001</c:v>
                </c:pt>
                <c:pt idx="643">
                  <c:v>23749.464840000001</c:v>
                </c:pt>
                <c:pt idx="644">
                  <c:v>23749.464840000001</c:v>
                </c:pt>
                <c:pt idx="645">
                  <c:v>23749.464840000001</c:v>
                </c:pt>
                <c:pt idx="646">
                  <c:v>23749.464840000001</c:v>
                </c:pt>
                <c:pt idx="647">
                  <c:v>23749.464840000001</c:v>
                </c:pt>
                <c:pt idx="648">
                  <c:v>23749.464840000001</c:v>
                </c:pt>
                <c:pt idx="649">
                  <c:v>23749.464840000001</c:v>
                </c:pt>
                <c:pt idx="650">
                  <c:v>23749.464840000001</c:v>
                </c:pt>
                <c:pt idx="651">
                  <c:v>23749.464840000001</c:v>
                </c:pt>
                <c:pt idx="652">
                  <c:v>23749.464840000001</c:v>
                </c:pt>
                <c:pt idx="653">
                  <c:v>23749.464840000001</c:v>
                </c:pt>
                <c:pt idx="654">
                  <c:v>23749.464840000001</c:v>
                </c:pt>
                <c:pt idx="655">
                  <c:v>23749.464840000001</c:v>
                </c:pt>
                <c:pt idx="656">
                  <c:v>23749.464840000001</c:v>
                </c:pt>
                <c:pt idx="657">
                  <c:v>23749.464840000001</c:v>
                </c:pt>
                <c:pt idx="658">
                  <c:v>23749.464840000001</c:v>
                </c:pt>
                <c:pt idx="659">
                  <c:v>23749.464840000001</c:v>
                </c:pt>
                <c:pt idx="660">
                  <c:v>23749.464840000001</c:v>
                </c:pt>
                <c:pt idx="661">
                  <c:v>23749.464840000001</c:v>
                </c:pt>
                <c:pt idx="662">
                  <c:v>23749.464840000001</c:v>
                </c:pt>
                <c:pt idx="663">
                  <c:v>23749.464840000001</c:v>
                </c:pt>
                <c:pt idx="664">
                  <c:v>23749.464840000001</c:v>
                </c:pt>
                <c:pt idx="665">
                  <c:v>23749.464840000001</c:v>
                </c:pt>
                <c:pt idx="666">
                  <c:v>23749.464840000001</c:v>
                </c:pt>
                <c:pt idx="667">
                  <c:v>23749.464840000001</c:v>
                </c:pt>
                <c:pt idx="668">
                  <c:v>23749.464840000001</c:v>
                </c:pt>
                <c:pt idx="669">
                  <c:v>23749.464840000001</c:v>
                </c:pt>
                <c:pt idx="670">
                  <c:v>23749.464840000001</c:v>
                </c:pt>
                <c:pt idx="671">
                  <c:v>23749.464840000001</c:v>
                </c:pt>
                <c:pt idx="672">
                  <c:v>23749.464840000001</c:v>
                </c:pt>
                <c:pt idx="673">
                  <c:v>23749.464840000001</c:v>
                </c:pt>
                <c:pt idx="674">
                  <c:v>23749.464840000001</c:v>
                </c:pt>
                <c:pt idx="675">
                  <c:v>23749.464840000001</c:v>
                </c:pt>
                <c:pt idx="676">
                  <c:v>23749.464840000001</c:v>
                </c:pt>
                <c:pt idx="677">
                  <c:v>23749.464840000001</c:v>
                </c:pt>
                <c:pt idx="678">
                  <c:v>23749.464840000001</c:v>
                </c:pt>
                <c:pt idx="679">
                  <c:v>23749.464840000001</c:v>
                </c:pt>
                <c:pt idx="680">
                  <c:v>23749.464840000001</c:v>
                </c:pt>
                <c:pt idx="681">
                  <c:v>23749.464840000001</c:v>
                </c:pt>
                <c:pt idx="682">
                  <c:v>23749.464840000001</c:v>
                </c:pt>
                <c:pt idx="683">
                  <c:v>23749.464840000001</c:v>
                </c:pt>
                <c:pt idx="684">
                  <c:v>23749.464840000001</c:v>
                </c:pt>
                <c:pt idx="685">
                  <c:v>23749.464840000001</c:v>
                </c:pt>
                <c:pt idx="686">
                  <c:v>23749.464840000001</c:v>
                </c:pt>
                <c:pt idx="687">
                  <c:v>23749.464840000001</c:v>
                </c:pt>
                <c:pt idx="688">
                  <c:v>23749.464840000001</c:v>
                </c:pt>
                <c:pt idx="689">
                  <c:v>23749.464840000001</c:v>
                </c:pt>
                <c:pt idx="690">
                  <c:v>23749.464840000001</c:v>
                </c:pt>
                <c:pt idx="691">
                  <c:v>23749.464840000001</c:v>
                </c:pt>
                <c:pt idx="692">
                  <c:v>23749.464840000001</c:v>
                </c:pt>
                <c:pt idx="693">
                  <c:v>23749.464840000001</c:v>
                </c:pt>
                <c:pt idx="694">
                  <c:v>23749.464840000001</c:v>
                </c:pt>
                <c:pt idx="695">
                  <c:v>23749.464840000001</c:v>
                </c:pt>
                <c:pt idx="696">
                  <c:v>23749.464840000001</c:v>
                </c:pt>
                <c:pt idx="697">
                  <c:v>23749.464840000001</c:v>
                </c:pt>
                <c:pt idx="698">
                  <c:v>23749.464840000001</c:v>
                </c:pt>
                <c:pt idx="699">
                  <c:v>23749.464840000001</c:v>
                </c:pt>
                <c:pt idx="700">
                  <c:v>23749.464840000001</c:v>
                </c:pt>
                <c:pt idx="701">
                  <c:v>23749.464840000001</c:v>
                </c:pt>
                <c:pt idx="702">
                  <c:v>23749.464840000001</c:v>
                </c:pt>
                <c:pt idx="703">
                  <c:v>23749.464840000001</c:v>
                </c:pt>
                <c:pt idx="704">
                  <c:v>23749.464840000001</c:v>
                </c:pt>
                <c:pt idx="705">
                  <c:v>23749.464840000001</c:v>
                </c:pt>
                <c:pt idx="706">
                  <c:v>23749.464840000001</c:v>
                </c:pt>
                <c:pt idx="707">
                  <c:v>23749.464840000001</c:v>
                </c:pt>
                <c:pt idx="708">
                  <c:v>23749.464840000001</c:v>
                </c:pt>
                <c:pt idx="709">
                  <c:v>23749.464840000001</c:v>
                </c:pt>
                <c:pt idx="710">
                  <c:v>23749.464840000001</c:v>
                </c:pt>
                <c:pt idx="711">
                  <c:v>23749.464840000001</c:v>
                </c:pt>
                <c:pt idx="712">
                  <c:v>23749.464840000001</c:v>
                </c:pt>
                <c:pt idx="713">
                  <c:v>23749.464840000001</c:v>
                </c:pt>
                <c:pt idx="714">
                  <c:v>23749.464840000001</c:v>
                </c:pt>
                <c:pt idx="715">
                  <c:v>23749.464840000001</c:v>
                </c:pt>
                <c:pt idx="716">
                  <c:v>23749.464840000001</c:v>
                </c:pt>
                <c:pt idx="717">
                  <c:v>23749.464840000001</c:v>
                </c:pt>
                <c:pt idx="718">
                  <c:v>23749.464840000001</c:v>
                </c:pt>
                <c:pt idx="719">
                  <c:v>23749.464840000001</c:v>
                </c:pt>
              </c:numCache>
            </c:numRef>
          </c:val>
        </c:ser>
        <c:ser>
          <c:idx val="1"/>
          <c:order val="1"/>
          <c:tx>
            <c:strRef>
              <c:f>inertia_April!$D$1</c:f>
              <c:strCache>
                <c:ptCount val="1"/>
                <c:pt idx="0">
                  <c:v>Inertia provided by Coal</c:v>
                </c:pt>
              </c:strCache>
            </c:strRef>
          </c:tx>
          <c:spPr>
            <a:solidFill>
              <a:schemeClr val="accent1"/>
            </a:solidFill>
            <a:ln>
              <a:noFill/>
            </a:ln>
            <a:effectLst/>
          </c:spPr>
          <c:invertIfNegative val="0"/>
          <c:cat>
            <c:numRef>
              <c:f>inertia_April!$A$2:$A$721</c:f>
              <c:numCache>
                <c:formatCode>m/d/yyyy\ h:mm</c:formatCode>
                <c:ptCount val="720"/>
                <c:pt idx="0">
                  <c:v>42461</c:v>
                </c:pt>
                <c:pt idx="1">
                  <c:v>42461.041666666664</c:v>
                </c:pt>
                <c:pt idx="2">
                  <c:v>42461.083333333336</c:v>
                </c:pt>
                <c:pt idx="3">
                  <c:v>42461.125</c:v>
                </c:pt>
                <c:pt idx="4">
                  <c:v>42461.166666666664</c:v>
                </c:pt>
                <c:pt idx="5">
                  <c:v>42461.208333333336</c:v>
                </c:pt>
                <c:pt idx="6">
                  <c:v>42461.25</c:v>
                </c:pt>
                <c:pt idx="7">
                  <c:v>42461.291666666664</c:v>
                </c:pt>
                <c:pt idx="8">
                  <c:v>42461.333333333336</c:v>
                </c:pt>
                <c:pt idx="9">
                  <c:v>42461.375</c:v>
                </c:pt>
                <c:pt idx="10">
                  <c:v>42461.416666666664</c:v>
                </c:pt>
                <c:pt idx="11">
                  <c:v>42461.458333333336</c:v>
                </c:pt>
                <c:pt idx="12">
                  <c:v>42461.5</c:v>
                </c:pt>
                <c:pt idx="13">
                  <c:v>42461.541666666664</c:v>
                </c:pt>
                <c:pt idx="14">
                  <c:v>42461.583333333336</c:v>
                </c:pt>
                <c:pt idx="15">
                  <c:v>42461.625</c:v>
                </c:pt>
                <c:pt idx="16">
                  <c:v>42461.666666666664</c:v>
                </c:pt>
                <c:pt idx="17">
                  <c:v>42461.708333333336</c:v>
                </c:pt>
                <c:pt idx="18">
                  <c:v>42461.75</c:v>
                </c:pt>
                <c:pt idx="19">
                  <c:v>42461.791666666664</c:v>
                </c:pt>
                <c:pt idx="20">
                  <c:v>42461.833333333336</c:v>
                </c:pt>
                <c:pt idx="21">
                  <c:v>42461.875</c:v>
                </c:pt>
                <c:pt idx="22">
                  <c:v>42461.916666666664</c:v>
                </c:pt>
                <c:pt idx="23">
                  <c:v>42461.958333333336</c:v>
                </c:pt>
                <c:pt idx="24">
                  <c:v>42462</c:v>
                </c:pt>
                <c:pt idx="25">
                  <c:v>42462.041666666664</c:v>
                </c:pt>
                <c:pt idx="26">
                  <c:v>42462.083333333336</c:v>
                </c:pt>
                <c:pt idx="27">
                  <c:v>42462.125</c:v>
                </c:pt>
                <c:pt idx="28">
                  <c:v>42462.166666666664</c:v>
                </c:pt>
                <c:pt idx="29">
                  <c:v>42462.208333333336</c:v>
                </c:pt>
                <c:pt idx="30">
                  <c:v>42462.25</c:v>
                </c:pt>
                <c:pt idx="31">
                  <c:v>42462.291666666664</c:v>
                </c:pt>
                <c:pt idx="32">
                  <c:v>42462.333333333336</c:v>
                </c:pt>
                <c:pt idx="33">
                  <c:v>42462.375</c:v>
                </c:pt>
                <c:pt idx="34">
                  <c:v>42462.416666666664</c:v>
                </c:pt>
                <c:pt idx="35">
                  <c:v>42462.458333333336</c:v>
                </c:pt>
                <c:pt idx="36">
                  <c:v>42462.5</c:v>
                </c:pt>
                <c:pt idx="37">
                  <c:v>42462.541666666664</c:v>
                </c:pt>
                <c:pt idx="38">
                  <c:v>42462.583333333336</c:v>
                </c:pt>
                <c:pt idx="39">
                  <c:v>42462.625</c:v>
                </c:pt>
                <c:pt idx="40">
                  <c:v>42462.666666666664</c:v>
                </c:pt>
                <c:pt idx="41">
                  <c:v>42462.708333333336</c:v>
                </c:pt>
                <c:pt idx="42">
                  <c:v>42462.75</c:v>
                </c:pt>
                <c:pt idx="43">
                  <c:v>42462.791666666664</c:v>
                </c:pt>
                <c:pt idx="44">
                  <c:v>42462.833333333336</c:v>
                </c:pt>
                <c:pt idx="45">
                  <c:v>42462.875</c:v>
                </c:pt>
                <c:pt idx="46">
                  <c:v>42462.916666666664</c:v>
                </c:pt>
                <c:pt idx="47">
                  <c:v>42462.958333333336</c:v>
                </c:pt>
                <c:pt idx="48">
                  <c:v>42463</c:v>
                </c:pt>
                <c:pt idx="49">
                  <c:v>42463.041666666664</c:v>
                </c:pt>
                <c:pt idx="50">
                  <c:v>42463.083333333336</c:v>
                </c:pt>
                <c:pt idx="51">
                  <c:v>42463.125</c:v>
                </c:pt>
                <c:pt idx="52">
                  <c:v>42463.166666666664</c:v>
                </c:pt>
                <c:pt idx="53">
                  <c:v>42463.208333333336</c:v>
                </c:pt>
                <c:pt idx="54">
                  <c:v>42463.25</c:v>
                </c:pt>
                <c:pt idx="55">
                  <c:v>42463.291666666664</c:v>
                </c:pt>
                <c:pt idx="56">
                  <c:v>42463.333333333336</c:v>
                </c:pt>
                <c:pt idx="57">
                  <c:v>42463.375</c:v>
                </c:pt>
                <c:pt idx="58">
                  <c:v>42463.416666666664</c:v>
                </c:pt>
                <c:pt idx="59">
                  <c:v>42463.458333333336</c:v>
                </c:pt>
                <c:pt idx="60">
                  <c:v>42463.5</c:v>
                </c:pt>
                <c:pt idx="61">
                  <c:v>42463.541666666664</c:v>
                </c:pt>
                <c:pt idx="62">
                  <c:v>42463.583333333336</c:v>
                </c:pt>
                <c:pt idx="63">
                  <c:v>42463.625</c:v>
                </c:pt>
                <c:pt idx="64">
                  <c:v>42463.666666666664</c:v>
                </c:pt>
                <c:pt idx="65">
                  <c:v>42463.708333333336</c:v>
                </c:pt>
                <c:pt idx="66">
                  <c:v>42463.75</c:v>
                </c:pt>
                <c:pt idx="67">
                  <c:v>42463.791666666664</c:v>
                </c:pt>
                <c:pt idx="68">
                  <c:v>42463.833333333336</c:v>
                </c:pt>
                <c:pt idx="69">
                  <c:v>42463.875</c:v>
                </c:pt>
                <c:pt idx="70">
                  <c:v>42463.916666666664</c:v>
                </c:pt>
                <c:pt idx="71">
                  <c:v>42463.958333333336</c:v>
                </c:pt>
                <c:pt idx="72">
                  <c:v>42464</c:v>
                </c:pt>
                <c:pt idx="73">
                  <c:v>42464.041666666664</c:v>
                </c:pt>
                <c:pt idx="74">
                  <c:v>42464.083333333336</c:v>
                </c:pt>
                <c:pt idx="75">
                  <c:v>42464.125</c:v>
                </c:pt>
                <c:pt idx="76">
                  <c:v>42464.166666666664</c:v>
                </c:pt>
                <c:pt idx="77">
                  <c:v>42464.208333333336</c:v>
                </c:pt>
                <c:pt idx="78">
                  <c:v>42464.25</c:v>
                </c:pt>
                <c:pt idx="79">
                  <c:v>42464.291666666664</c:v>
                </c:pt>
                <c:pt idx="80">
                  <c:v>42464.333333333336</c:v>
                </c:pt>
                <c:pt idx="81">
                  <c:v>42464.375</c:v>
                </c:pt>
                <c:pt idx="82">
                  <c:v>42464.416666666664</c:v>
                </c:pt>
                <c:pt idx="83">
                  <c:v>42464.458333333336</c:v>
                </c:pt>
                <c:pt idx="84">
                  <c:v>42464.5</c:v>
                </c:pt>
                <c:pt idx="85">
                  <c:v>42464.541666666664</c:v>
                </c:pt>
                <c:pt idx="86">
                  <c:v>42464.583333333336</c:v>
                </c:pt>
                <c:pt idx="87">
                  <c:v>42464.625</c:v>
                </c:pt>
                <c:pt idx="88">
                  <c:v>42464.666666666664</c:v>
                </c:pt>
                <c:pt idx="89">
                  <c:v>42464.708333333336</c:v>
                </c:pt>
                <c:pt idx="90">
                  <c:v>42464.75</c:v>
                </c:pt>
                <c:pt idx="91">
                  <c:v>42464.791666666664</c:v>
                </c:pt>
                <c:pt idx="92">
                  <c:v>42464.833333333336</c:v>
                </c:pt>
                <c:pt idx="93">
                  <c:v>42464.875</c:v>
                </c:pt>
                <c:pt idx="94">
                  <c:v>42464.916666666664</c:v>
                </c:pt>
                <c:pt idx="95">
                  <c:v>42464.958333333336</c:v>
                </c:pt>
                <c:pt idx="96">
                  <c:v>42465</c:v>
                </c:pt>
                <c:pt idx="97">
                  <c:v>42465.041666666664</c:v>
                </c:pt>
                <c:pt idx="98">
                  <c:v>42465.083333333336</c:v>
                </c:pt>
                <c:pt idx="99">
                  <c:v>42465.125</c:v>
                </c:pt>
                <c:pt idx="100">
                  <c:v>42465.166666666664</c:v>
                </c:pt>
                <c:pt idx="101">
                  <c:v>42465.208333333336</c:v>
                </c:pt>
                <c:pt idx="102">
                  <c:v>42465.25</c:v>
                </c:pt>
                <c:pt idx="103">
                  <c:v>42465.291666666664</c:v>
                </c:pt>
                <c:pt idx="104">
                  <c:v>42465.333333333336</c:v>
                </c:pt>
                <c:pt idx="105">
                  <c:v>42465.375</c:v>
                </c:pt>
                <c:pt idx="106">
                  <c:v>42465.416666666664</c:v>
                </c:pt>
                <c:pt idx="107">
                  <c:v>42465.458333333336</c:v>
                </c:pt>
                <c:pt idx="108">
                  <c:v>42465.5</c:v>
                </c:pt>
                <c:pt idx="109">
                  <c:v>42465.541666666664</c:v>
                </c:pt>
                <c:pt idx="110">
                  <c:v>42465.583333333336</c:v>
                </c:pt>
                <c:pt idx="111">
                  <c:v>42465.625</c:v>
                </c:pt>
                <c:pt idx="112">
                  <c:v>42465.666666666664</c:v>
                </c:pt>
                <c:pt idx="113">
                  <c:v>42465.708333333336</c:v>
                </c:pt>
                <c:pt idx="114">
                  <c:v>42465.75</c:v>
                </c:pt>
                <c:pt idx="115">
                  <c:v>42465.791666666664</c:v>
                </c:pt>
                <c:pt idx="116">
                  <c:v>42465.833333333336</c:v>
                </c:pt>
                <c:pt idx="117">
                  <c:v>42465.875</c:v>
                </c:pt>
                <c:pt idx="118">
                  <c:v>42465.916666666664</c:v>
                </c:pt>
                <c:pt idx="119">
                  <c:v>42465.958333333336</c:v>
                </c:pt>
                <c:pt idx="120">
                  <c:v>42466</c:v>
                </c:pt>
                <c:pt idx="121">
                  <c:v>42466.041666666664</c:v>
                </c:pt>
                <c:pt idx="122">
                  <c:v>42466.083333333336</c:v>
                </c:pt>
                <c:pt idx="123">
                  <c:v>42466.125</c:v>
                </c:pt>
                <c:pt idx="124">
                  <c:v>42466.166666666664</c:v>
                </c:pt>
                <c:pt idx="125">
                  <c:v>42466.208333333336</c:v>
                </c:pt>
                <c:pt idx="126">
                  <c:v>42466.25</c:v>
                </c:pt>
                <c:pt idx="127">
                  <c:v>42466.291666666664</c:v>
                </c:pt>
                <c:pt idx="128">
                  <c:v>42466.333333333336</c:v>
                </c:pt>
                <c:pt idx="129">
                  <c:v>42466.375</c:v>
                </c:pt>
                <c:pt idx="130">
                  <c:v>42466.416666666664</c:v>
                </c:pt>
                <c:pt idx="131">
                  <c:v>42466.458333333336</c:v>
                </c:pt>
                <c:pt idx="132">
                  <c:v>42466.5</c:v>
                </c:pt>
                <c:pt idx="133">
                  <c:v>42466.541666666664</c:v>
                </c:pt>
                <c:pt idx="134">
                  <c:v>42466.583333333336</c:v>
                </c:pt>
                <c:pt idx="135">
                  <c:v>42466.625</c:v>
                </c:pt>
                <c:pt idx="136">
                  <c:v>42466.666666666664</c:v>
                </c:pt>
                <c:pt idx="137">
                  <c:v>42466.708333333336</c:v>
                </c:pt>
                <c:pt idx="138">
                  <c:v>42466.75</c:v>
                </c:pt>
                <c:pt idx="139">
                  <c:v>42466.791666666664</c:v>
                </c:pt>
                <c:pt idx="140">
                  <c:v>42466.833333333336</c:v>
                </c:pt>
                <c:pt idx="141">
                  <c:v>42466.875</c:v>
                </c:pt>
                <c:pt idx="142">
                  <c:v>42466.916666666664</c:v>
                </c:pt>
                <c:pt idx="143">
                  <c:v>42466.958333333336</c:v>
                </c:pt>
                <c:pt idx="144">
                  <c:v>42467</c:v>
                </c:pt>
                <c:pt idx="145">
                  <c:v>42467.041666666664</c:v>
                </c:pt>
                <c:pt idx="146">
                  <c:v>42467.083333333336</c:v>
                </c:pt>
                <c:pt idx="147">
                  <c:v>42467.125</c:v>
                </c:pt>
                <c:pt idx="148">
                  <c:v>42467.166666666664</c:v>
                </c:pt>
                <c:pt idx="149">
                  <c:v>42467.208333333336</c:v>
                </c:pt>
                <c:pt idx="150">
                  <c:v>42467.25</c:v>
                </c:pt>
                <c:pt idx="151">
                  <c:v>42467.291666666664</c:v>
                </c:pt>
                <c:pt idx="152">
                  <c:v>42467.333333333336</c:v>
                </c:pt>
                <c:pt idx="153">
                  <c:v>42467.375</c:v>
                </c:pt>
                <c:pt idx="154">
                  <c:v>42467.416666666664</c:v>
                </c:pt>
                <c:pt idx="155">
                  <c:v>42467.458333333336</c:v>
                </c:pt>
                <c:pt idx="156">
                  <c:v>42467.5</c:v>
                </c:pt>
                <c:pt idx="157">
                  <c:v>42467.541666666664</c:v>
                </c:pt>
                <c:pt idx="158">
                  <c:v>42467.583333333336</c:v>
                </c:pt>
                <c:pt idx="159">
                  <c:v>42467.625</c:v>
                </c:pt>
                <c:pt idx="160">
                  <c:v>42467.666666666664</c:v>
                </c:pt>
                <c:pt idx="161">
                  <c:v>42467.708333333336</c:v>
                </c:pt>
                <c:pt idx="162">
                  <c:v>42467.75</c:v>
                </c:pt>
                <c:pt idx="163">
                  <c:v>42467.791666666664</c:v>
                </c:pt>
                <c:pt idx="164">
                  <c:v>42467.833333333336</c:v>
                </c:pt>
                <c:pt idx="165">
                  <c:v>42467.875</c:v>
                </c:pt>
                <c:pt idx="166">
                  <c:v>42467.916666666664</c:v>
                </c:pt>
                <c:pt idx="167">
                  <c:v>42467.958333333336</c:v>
                </c:pt>
                <c:pt idx="168">
                  <c:v>42468</c:v>
                </c:pt>
                <c:pt idx="169">
                  <c:v>42468.041666666664</c:v>
                </c:pt>
                <c:pt idx="170">
                  <c:v>42468.083333333336</c:v>
                </c:pt>
                <c:pt idx="171">
                  <c:v>42468.125</c:v>
                </c:pt>
                <c:pt idx="172">
                  <c:v>42468.166666666664</c:v>
                </c:pt>
                <c:pt idx="173">
                  <c:v>42468.208333333336</c:v>
                </c:pt>
                <c:pt idx="174">
                  <c:v>42468.25</c:v>
                </c:pt>
                <c:pt idx="175">
                  <c:v>42468.291666666664</c:v>
                </c:pt>
                <c:pt idx="176">
                  <c:v>42468.333333333336</c:v>
                </c:pt>
                <c:pt idx="177">
                  <c:v>42468.375</c:v>
                </c:pt>
                <c:pt idx="178">
                  <c:v>42468.416666666664</c:v>
                </c:pt>
                <c:pt idx="179">
                  <c:v>42468.458333333336</c:v>
                </c:pt>
                <c:pt idx="180">
                  <c:v>42468.5</c:v>
                </c:pt>
                <c:pt idx="181">
                  <c:v>42468.541666666664</c:v>
                </c:pt>
                <c:pt idx="182">
                  <c:v>42468.583333333336</c:v>
                </c:pt>
                <c:pt idx="183">
                  <c:v>42468.625</c:v>
                </c:pt>
                <c:pt idx="184">
                  <c:v>42468.666666666664</c:v>
                </c:pt>
                <c:pt idx="185">
                  <c:v>42468.708333333336</c:v>
                </c:pt>
                <c:pt idx="186">
                  <c:v>42468.75</c:v>
                </c:pt>
                <c:pt idx="187">
                  <c:v>42468.791666666664</c:v>
                </c:pt>
                <c:pt idx="188">
                  <c:v>42468.833333333336</c:v>
                </c:pt>
                <c:pt idx="189">
                  <c:v>42468.875</c:v>
                </c:pt>
                <c:pt idx="190">
                  <c:v>42468.916666666664</c:v>
                </c:pt>
                <c:pt idx="191">
                  <c:v>42468.958333333336</c:v>
                </c:pt>
                <c:pt idx="192">
                  <c:v>42469</c:v>
                </c:pt>
                <c:pt idx="193">
                  <c:v>42469.041666666664</c:v>
                </c:pt>
                <c:pt idx="194">
                  <c:v>42469.083333333336</c:v>
                </c:pt>
                <c:pt idx="195">
                  <c:v>42469.125</c:v>
                </c:pt>
                <c:pt idx="196">
                  <c:v>42469.166666666664</c:v>
                </c:pt>
                <c:pt idx="197">
                  <c:v>42469.208333333336</c:v>
                </c:pt>
                <c:pt idx="198">
                  <c:v>42469.25</c:v>
                </c:pt>
                <c:pt idx="199">
                  <c:v>42469.291666666664</c:v>
                </c:pt>
                <c:pt idx="200">
                  <c:v>42469.333333333336</c:v>
                </c:pt>
                <c:pt idx="201">
                  <c:v>42469.375</c:v>
                </c:pt>
                <c:pt idx="202">
                  <c:v>42469.416666666664</c:v>
                </c:pt>
                <c:pt idx="203">
                  <c:v>42469.458333333336</c:v>
                </c:pt>
                <c:pt idx="204">
                  <c:v>42469.5</c:v>
                </c:pt>
                <c:pt idx="205">
                  <c:v>42469.541666666664</c:v>
                </c:pt>
                <c:pt idx="206">
                  <c:v>42469.583333333336</c:v>
                </c:pt>
                <c:pt idx="207">
                  <c:v>42469.625</c:v>
                </c:pt>
                <c:pt idx="208">
                  <c:v>42469.666666666664</c:v>
                </c:pt>
                <c:pt idx="209">
                  <c:v>42469.708333333336</c:v>
                </c:pt>
                <c:pt idx="210">
                  <c:v>42469.75</c:v>
                </c:pt>
                <c:pt idx="211">
                  <c:v>42469.791666666664</c:v>
                </c:pt>
                <c:pt idx="212">
                  <c:v>42469.833333333336</c:v>
                </c:pt>
                <c:pt idx="213">
                  <c:v>42469.875</c:v>
                </c:pt>
                <c:pt idx="214">
                  <c:v>42469.916666666664</c:v>
                </c:pt>
                <c:pt idx="215">
                  <c:v>42469.958333333336</c:v>
                </c:pt>
                <c:pt idx="216">
                  <c:v>42470</c:v>
                </c:pt>
                <c:pt idx="217">
                  <c:v>42470.041666666664</c:v>
                </c:pt>
                <c:pt idx="218">
                  <c:v>42470.083333333336</c:v>
                </c:pt>
                <c:pt idx="219">
                  <c:v>42470.125</c:v>
                </c:pt>
                <c:pt idx="220">
                  <c:v>42470.166666666664</c:v>
                </c:pt>
                <c:pt idx="221">
                  <c:v>42470.208333333336</c:v>
                </c:pt>
                <c:pt idx="222">
                  <c:v>42470.25</c:v>
                </c:pt>
                <c:pt idx="223">
                  <c:v>42470.291666666664</c:v>
                </c:pt>
                <c:pt idx="224">
                  <c:v>42470.333333333336</c:v>
                </c:pt>
                <c:pt idx="225">
                  <c:v>42470.375</c:v>
                </c:pt>
                <c:pt idx="226">
                  <c:v>42470.416666666664</c:v>
                </c:pt>
                <c:pt idx="227">
                  <c:v>42470.458333333336</c:v>
                </c:pt>
                <c:pt idx="228">
                  <c:v>42470.5</c:v>
                </c:pt>
                <c:pt idx="229">
                  <c:v>42470.541666666664</c:v>
                </c:pt>
                <c:pt idx="230">
                  <c:v>42470.583333333336</c:v>
                </c:pt>
                <c:pt idx="231">
                  <c:v>42470.625</c:v>
                </c:pt>
                <c:pt idx="232">
                  <c:v>42470.666666666664</c:v>
                </c:pt>
                <c:pt idx="233">
                  <c:v>42470.708333333336</c:v>
                </c:pt>
                <c:pt idx="234">
                  <c:v>42470.75</c:v>
                </c:pt>
                <c:pt idx="235">
                  <c:v>42470.791666666664</c:v>
                </c:pt>
                <c:pt idx="236">
                  <c:v>42470.833333333336</c:v>
                </c:pt>
                <c:pt idx="237">
                  <c:v>42470.875</c:v>
                </c:pt>
                <c:pt idx="238">
                  <c:v>42470.916666666664</c:v>
                </c:pt>
                <c:pt idx="239">
                  <c:v>42470.958333333336</c:v>
                </c:pt>
                <c:pt idx="240">
                  <c:v>42471</c:v>
                </c:pt>
                <c:pt idx="241">
                  <c:v>42471.041666666664</c:v>
                </c:pt>
                <c:pt idx="242">
                  <c:v>42471.083333333336</c:v>
                </c:pt>
                <c:pt idx="243">
                  <c:v>42471.125</c:v>
                </c:pt>
                <c:pt idx="244">
                  <c:v>42471.166666666664</c:v>
                </c:pt>
                <c:pt idx="245">
                  <c:v>42471.208333333336</c:v>
                </c:pt>
                <c:pt idx="246">
                  <c:v>42471.25</c:v>
                </c:pt>
                <c:pt idx="247">
                  <c:v>42471.291666666664</c:v>
                </c:pt>
                <c:pt idx="248">
                  <c:v>42471.333333333336</c:v>
                </c:pt>
                <c:pt idx="249">
                  <c:v>42471.375</c:v>
                </c:pt>
                <c:pt idx="250">
                  <c:v>42471.416666666664</c:v>
                </c:pt>
                <c:pt idx="251">
                  <c:v>42471.458333333336</c:v>
                </c:pt>
                <c:pt idx="252">
                  <c:v>42471.5</c:v>
                </c:pt>
                <c:pt idx="253">
                  <c:v>42471.541666666664</c:v>
                </c:pt>
                <c:pt idx="254">
                  <c:v>42471.583333333336</c:v>
                </c:pt>
                <c:pt idx="255">
                  <c:v>42471.625</c:v>
                </c:pt>
                <c:pt idx="256">
                  <c:v>42471.666666666664</c:v>
                </c:pt>
                <c:pt idx="257">
                  <c:v>42471.708333333336</c:v>
                </c:pt>
                <c:pt idx="258">
                  <c:v>42471.75</c:v>
                </c:pt>
                <c:pt idx="259">
                  <c:v>42471.791666666664</c:v>
                </c:pt>
                <c:pt idx="260">
                  <c:v>42471.833333333336</c:v>
                </c:pt>
                <c:pt idx="261">
                  <c:v>42471.875</c:v>
                </c:pt>
                <c:pt idx="262">
                  <c:v>42471.916666666664</c:v>
                </c:pt>
                <c:pt idx="263">
                  <c:v>42471.958333333336</c:v>
                </c:pt>
                <c:pt idx="264">
                  <c:v>42472</c:v>
                </c:pt>
                <c:pt idx="265">
                  <c:v>42472.041666666664</c:v>
                </c:pt>
                <c:pt idx="266">
                  <c:v>42472.083333333336</c:v>
                </c:pt>
                <c:pt idx="267">
                  <c:v>42472.125</c:v>
                </c:pt>
                <c:pt idx="268">
                  <c:v>42472.166666666664</c:v>
                </c:pt>
                <c:pt idx="269">
                  <c:v>42472.208333333336</c:v>
                </c:pt>
                <c:pt idx="270">
                  <c:v>42472.25</c:v>
                </c:pt>
                <c:pt idx="271">
                  <c:v>42472.291666666664</c:v>
                </c:pt>
                <c:pt idx="272">
                  <c:v>42472.333333333336</c:v>
                </c:pt>
                <c:pt idx="273">
                  <c:v>42472.375</c:v>
                </c:pt>
                <c:pt idx="274">
                  <c:v>42472.416666666664</c:v>
                </c:pt>
                <c:pt idx="275">
                  <c:v>42472.458333333336</c:v>
                </c:pt>
                <c:pt idx="276">
                  <c:v>42472.5</c:v>
                </c:pt>
                <c:pt idx="277">
                  <c:v>42472.541666666664</c:v>
                </c:pt>
                <c:pt idx="278">
                  <c:v>42472.583333333336</c:v>
                </c:pt>
                <c:pt idx="279">
                  <c:v>42472.625</c:v>
                </c:pt>
                <c:pt idx="280">
                  <c:v>42472.666666666664</c:v>
                </c:pt>
                <c:pt idx="281">
                  <c:v>42472.708333333336</c:v>
                </c:pt>
                <c:pt idx="282">
                  <c:v>42472.75</c:v>
                </c:pt>
                <c:pt idx="283">
                  <c:v>42472.791666666664</c:v>
                </c:pt>
                <c:pt idx="284">
                  <c:v>42472.833333333336</c:v>
                </c:pt>
                <c:pt idx="285">
                  <c:v>42472.875</c:v>
                </c:pt>
                <c:pt idx="286">
                  <c:v>42472.916666666664</c:v>
                </c:pt>
                <c:pt idx="287">
                  <c:v>42472.958333333336</c:v>
                </c:pt>
                <c:pt idx="288">
                  <c:v>42473</c:v>
                </c:pt>
                <c:pt idx="289">
                  <c:v>42473.041666666664</c:v>
                </c:pt>
                <c:pt idx="290">
                  <c:v>42473.083333333336</c:v>
                </c:pt>
                <c:pt idx="291">
                  <c:v>42473.125</c:v>
                </c:pt>
                <c:pt idx="292">
                  <c:v>42473.166666666664</c:v>
                </c:pt>
                <c:pt idx="293">
                  <c:v>42473.208333333336</c:v>
                </c:pt>
                <c:pt idx="294">
                  <c:v>42473.25</c:v>
                </c:pt>
                <c:pt idx="295">
                  <c:v>42473.291666666664</c:v>
                </c:pt>
                <c:pt idx="296">
                  <c:v>42473.333333333336</c:v>
                </c:pt>
                <c:pt idx="297">
                  <c:v>42473.375</c:v>
                </c:pt>
                <c:pt idx="298">
                  <c:v>42473.416666666664</c:v>
                </c:pt>
                <c:pt idx="299">
                  <c:v>42473.458333333336</c:v>
                </c:pt>
                <c:pt idx="300">
                  <c:v>42473.5</c:v>
                </c:pt>
                <c:pt idx="301">
                  <c:v>42473.541666666664</c:v>
                </c:pt>
                <c:pt idx="302">
                  <c:v>42473.583333333336</c:v>
                </c:pt>
                <c:pt idx="303">
                  <c:v>42473.625</c:v>
                </c:pt>
                <c:pt idx="304">
                  <c:v>42473.666666666664</c:v>
                </c:pt>
                <c:pt idx="305">
                  <c:v>42473.708333333336</c:v>
                </c:pt>
                <c:pt idx="306">
                  <c:v>42473.75</c:v>
                </c:pt>
                <c:pt idx="307">
                  <c:v>42473.791666666664</c:v>
                </c:pt>
                <c:pt idx="308">
                  <c:v>42473.833333333336</c:v>
                </c:pt>
                <c:pt idx="309">
                  <c:v>42473.875</c:v>
                </c:pt>
                <c:pt idx="310">
                  <c:v>42473.916666666664</c:v>
                </c:pt>
                <c:pt idx="311">
                  <c:v>42473.958333333336</c:v>
                </c:pt>
                <c:pt idx="312">
                  <c:v>42474</c:v>
                </c:pt>
                <c:pt idx="313">
                  <c:v>42474.041666666664</c:v>
                </c:pt>
                <c:pt idx="314">
                  <c:v>42474.083333333336</c:v>
                </c:pt>
                <c:pt idx="315">
                  <c:v>42474.125</c:v>
                </c:pt>
                <c:pt idx="316">
                  <c:v>42474.166666666664</c:v>
                </c:pt>
                <c:pt idx="317">
                  <c:v>42474.208333333336</c:v>
                </c:pt>
                <c:pt idx="318">
                  <c:v>42474.25</c:v>
                </c:pt>
                <c:pt idx="319">
                  <c:v>42474.291666666664</c:v>
                </c:pt>
                <c:pt idx="320">
                  <c:v>42474.333333333336</c:v>
                </c:pt>
                <c:pt idx="321">
                  <c:v>42474.375</c:v>
                </c:pt>
                <c:pt idx="322">
                  <c:v>42474.416666666664</c:v>
                </c:pt>
                <c:pt idx="323">
                  <c:v>42474.458333333336</c:v>
                </c:pt>
                <c:pt idx="324">
                  <c:v>42474.5</c:v>
                </c:pt>
                <c:pt idx="325">
                  <c:v>42474.541666666664</c:v>
                </c:pt>
                <c:pt idx="326">
                  <c:v>42474.583333333336</c:v>
                </c:pt>
                <c:pt idx="327">
                  <c:v>42474.625</c:v>
                </c:pt>
                <c:pt idx="328">
                  <c:v>42474.666666666664</c:v>
                </c:pt>
                <c:pt idx="329">
                  <c:v>42474.708333333336</c:v>
                </c:pt>
                <c:pt idx="330">
                  <c:v>42474.75</c:v>
                </c:pt>
                <c:pt idx="331">
                  <c:v>42474.791666666664</c:v>
                </c:pt>
                <c:pt idx="332">
                  <c:v>42474.833333333336</c:v>
                </c:pt>
                <c:pt idx="333">
                  <c:v>42474.875</c:v>
                </c:pt>
                <c:pt idx="334">
                  <c:v>42474.916666666664</c:v>
                </c:pt>
                <c:pt idx="335">
                  <c:v>42474.958333333336</c:v>
                </c:pt>
                <c:pt idx="336">
                  <c:v>42475</c:v>
                </c:pt>
                <c:pt idx="337">
                  <c:v>42475.041666666664</c:v>
                </c:pt>
                <c:pt idx="338">
                  <c:v>42475.083333333336</c:v>
                </c:pt>
                <c:pt idx="339">
                  <c:v>42475.125</c:v>
                </c:pt>
                <c:pt idx="340">
                  <c:v>42475.166666666664</c:v>
                </c:pt>
                <c:pt idx="341">
                  <c:v>42475.208333333336</c:v>
                </c:pt>
                <c:pt idx="342">
                  <c:v>42475.25</c:v>
                </c:pt>
                <c:pt idx="343">
                  <c:v>42475.291666666664</c:v>
                </c:pt>
                <c:pt idx="344">
                  <c:v>42475.333333333336</c:v>
                </c:pt>
                <c:pt idx="345">
                  <c:v>42475.375</c:v>
                </c:pt>
                <c:pt idx="346">
                  <c:v>42475.416666666664</c:v>
                </c:pt>
                <c:pt idx="347">
                  <c:v>42475.458333333336</c:v>
                </c:pt>
                <c:pt idx="348">
                  <c:v>42475.5</c:v>
                </c:pt>
                <c:pt idx="349">
                  <c:v>42475.541666666664</c:v>
                </c:pt>
                <c:pt idx="350">
                  <c:v>42475.583333333336</c:v>
                </c:pt>
                <c:pt idx="351">
                  <c:v>42475.625</c:v>
                </c:pt>
                <c:pt idx="352">
                  <c:v>42475.666666666664</c:v>
                </c:pt>
                <c:pt idx="353">
                  <c:v>42475.708333333336</c:v>
                </c:pt>
                <c:pt idx="354">
                  <c:v>42475.75</c:v>
                </c:pt>
                <c:pt idx="355">
                  <c:v>42475.791666666664</c:v>
                </c:pt>
                <c:pt idx="356">
                  <c:v>42475.833333333336</c:v>
                </c:pt>
                <c:pt idx="357">
                  <c:v>42475.875</c:v>
                </c:pt>
                <c:pt idx="358">
                  <c:v>42475.916666666664</c:v>
                </c:pt>
                <c:pt idx="359">
                  <c:v>42475.958333333336</c:v>
                </c:pt>
                <c:pt idx="360">
                  <c:v>42476</c:v>
                </c:pt>
                <c:pt idx="361">
                  <c:v>42476.041666666664</c:v>
                </c:pt>
                <c:pt idx="362">
                  <c:v>42476.083333333336</c:v>
                </c:pt>
                <c:pt idx="363">
                  <c:v>42476.125</c:v>
                </c:pt>
                <c:pt idx="364">
                  <c:v>42476.166666666664</c:v>
                </c:pt>
                <c:pt idx="365">
                  <c:v>42476.208333333336</c:v>
                </c:pt>
                <c:pt idx="366">
                  <c:v>42476.25</c:v>
                </c:pt>
                <c:pt idx="367">
                  <c:v>42476.291666666664</c:v>
                </c:pt>
                <c:pt idx="368">
                  <c:v>42476.333333333336</c:v>
                </c:pt>
                <c:pt idx="369">
                  <c:v>42476.375</c:v>
                </c:pt>
                <c:pt idx="370">
                  <c:v>42476.416666666664</c:v>
                </c:pt>
                <c:pt idx="371">
                  <c:v>42476.458333333336</c:v>
                </c:pt>
                <c:pt idx="372">
                  <c:v>42476.5</c:v>
                </c:pt>
                <c:pt idx="373">
                  <c:v>42476.541666666664</c:v>
                </c:pt>
                <c:pt idx="374">
                  <c:v>42476.583333333336</c:v>
                </c:pt>
                <c:pt idx="375">
                  <c:v>42476.625</c:v>
                </c:pt>
                <c:pt idx="376">
                  <c:v>42476.666666666664</c:v>
                </c:pt>
                <c:pt idx="377">
                  <c:v>42476.708333333336</c:v>
                </c:pt>
                <c:pt idx="378">
                  <c:v>42476.75</c:v>
                </c:pt>
                <c:pt idx="379">
                  <c:v>42476.791666666664</c:v>
                </c:pt>
                <c:pt idx="380">
                  <c:v>42476.833333333336</c:v>
                </c:pt>
                <c:pt idx="381">
                  <c:v>42476.875</c:v>
                </c:pt>
                <c:pt idx="382">
                  <c:v>42476.916666666664</c:v>
                </c:pt>
                <c:pt idx="383">
                  <c:v>42476.958333333336</c:v>
                </c:pt>
                <c:pt idx="384">
                  <c:v>42477</c:v>
                </c:pt>
                <c:pt idx="385">
                  <c:v>42477.041666666664</c:v>
                </c:pt>
                <c:pt idx="386">
                  <c:v>42477.083333333336</c:v>
                </c:pt>
                <c:pt idx="387">
                  <c:v>42477.125</c:v>
                </c:pt>
                <c:pt idx="388">
                  <c:v>42477.166666666664</c:v>
                </c:pt>
                <c:pt idx="389">
                  <c:v>42477.208333333336</c:v>
                </c:pt>
                <c:pt idx="390">
                  <c:v>42477.25</c:v>
                </c:pt>
                <c:pt idx="391">
                  <c:v>42477.291666666664</c:v>
                </c:pt>
                <c:pt idx="392">
                  <c:v>42477.333333333336</c:v>
                </c:pt>
                <c:pt idx="393">
                  <c:v>42477.375</c:v>
                </c:pt>
                <c:pt idx="394">
                  <c:v>42477.416666666664</c:v>
                </c:pt>
                <c:pt idx="395">
                  <c:v>42477.458333333336</c:v>
                </c:pt>
                <c:pt idx="396">
                  <c:v>42477.5</c:v>
                </c:pt>
                <c:pt idx="397">
                  <c:v>42477.541666666664</c:v>
                </c:pt>
                <c:pt idx="398">
                  <c:v>42477.583333333336</c:v>
                </c:pt>
                <c:pt idx="399">
                  <c:v>42477.625</c:v>
                </c:pt>
                <c:pt idx="400">
                  <c:v>42477.666666666664</c:v>
                </c:pt>
                <c:pt idx="401">
                  <c:v>42477.708333333336</c:v>
                </c:pt>
                <c:pt idx="402">
                  <c:v>42477.75</c:v>
                </c:pt>
                <c:pt idx="403">
                  <c:v>42477.791666666664</c:v>
                </c:pt>
                <c:pt idx="404">
                  <c:v>42477.833333333336</c:v>
                </c:pt>
                <c:pt idx="405">
                  <c:v>42477.875</c:v>
                </c:pt>
                <c:pt idx="406">
                  <c:v>42477.916666666664</c:v>
                </c:pt>
                <c:pt idx="407">
                  <c:v>42477.958333333336</c:v>
                </c:pt>
                <c:pt idx="408">
                  <c:v>42478</c:v>
                </c:pt>
                <c:pt idx="409">
                  <c:v>42478.041666666664</c:v>
                </c:pt>
                <c:pt idx="410">
                  <c:v>42478.083333333336</c:v>
                </c:pt>
                <c:pt idx="411">
                  <c:v>42478.125</c:v>
                </c:pt>
                <c:pt idx="412">
                  <c:v>42478.166666666664</c:v>
                </c:pt>
                <c:pt idx="413">
                  <c:v>42478.208333333336</c:v>
                </c:pt>
                <c:pt idx="414">
                  <c:v>42478.25</c:v>
                </c:pt>
                <c:pt idx="415">
                  <c:v>42478.291666666664</c:v>
                </c:pt>
                <c:pt idx="416">
                  <c:v>42478.333333333336</c:v>
                </c:pt>
                <c:pt idx="417">
                  <c:v>42478.375</c:v>
                </c:pt>
                <c:pt idx="418">
                  <c:v>42478.416666666664</c:v>
                </c:pt>
                <c:pt idx="419">
                  <c:v>42478.458333333336</c:v>
                </c:pt>
                <c:pt idx="420">
                  <c:v>42478.5</c:v>
                </c:pt>
                <c:pt idx="421">
                  <c:v>42478.541666666664</c:v>
                </c:pt>
                <c:pt idx="422">
                  <c:v>42478.583333333336</c:v>
                </c:pt>
                <c:pt idx="423">
                  <c:v>42478.625</c:v>
                </c:pt>
                <c:pt idx="424">
                  <c:v>42478.666666666664</c:v>
                </c:pt>
                <c:pt idx="425">
                  <c:v>42478.708333333336</c:v>
                </c:pt>
                <c:pt idx="426">
                  <c:v>42478.75</c:v>
                </c:pt>
                <c:pt idx="427">
                  <c:v>42478.791666666664</c:v>
                </c:pt>
                <c:pt idx="428">
                  <c:v>42478.833333333336</c:v>
                </c:pt>
                <c:pt idx="429">
                  <c:v>42478.875</c:v>
                </c:pt>
                <c:pt idx="430">
                  <c:v>42478.916666666664</c:v>
                </c:pt>
                <c:pt idx="431">
                  <c:v>42478.958333333336</c:v>
                </c:pt>
                <c:pt idx="432">
                  <c:v>42479</c:v>
                </c:pt>
                <c:pt idx="433">
                  <c:v>42479.041666666664</c:v>
                </c:pt>
                <c:pt idx="434">
                  <c:v>42479.083333333336</c:v>
                </c:pt>
                <c:pt idx="435">
                  <c:v>42479.125</c:v>
                </c:pt>
                <c:pt idx="436">
                  <c:v>42479.166666666664</c:v>
                </c:pt>
                <c:pt idx="437">
                  <c:v>42479.208333333336</c:v>
                </c:pt>
                <c:pt idx="438">
                  <c:v>42479.25</c:v>
                </c:pt>
                <c:pt idx="439">
                  <c:v>42479.291666666664</c:v>
                </c:pt>
                <c:pt idx="440">
                  <c:v>42479.333333333336</c:v>
                </c:pt>
                <c:pt idx="441">
                  <c:v>42479.375</c:v>
                </c:pt>
                <c:pt idx="442">
                  <c:v>42479.416666666664</c:v>
                </c:pt>
                <c:pt idx="443">
                  <c:v>42479.458333333336</c:v>
                </c:pt>
                <c:pt idx="444">
                  <c:v>42479.5</c:v>
                </c:pt>
                <c:pt idx="445">
                  <c:v>42479.541666666664</c:v>
                </c:pt>
                <c:pt idx="446">
                  <c:v>42479.583333333336</c:v>
                </c:pt>
                <c:pt idx="447">
                  <c:v>42479.625</c:v>
                </c:pt>
                <c:pt idx="448">
                  <c:v>42479.666666666664</c:v>
                </c:pt>
                <c:pt idx="449">
                  <c:v>42479.708333333336</c:v>
                </c:pt>
                <c:pt idx="450">
                  <c:v>42479.75</c:v>
                </c:pt>
                <c:pt idx="451">
                  <c:v>42479.791666666664</c:v>
                </c:pt>
                <c:pt idx="452">
                  <c:v>42479.833333333336</c:v>
                </c:pt>
                <c:pt idx="453">
                  <c:v>42479.875</c:v>
                </c:pt>
                <c:pt idx="454">
                  <c:v>42479.916666666664</c:v>
                </c:pt>
                <c:pt idx="455">
                  <c:v>42479.958333333336</c:v>
                </c:pt>
                <c:pt idx="456">
                  <c:v>42480</c:v>
                </c:pt>
                <c:pt idx="457">
                  <c:v>42480.041666666664</c:v>
                </c:pt>
                <c:pt idx="458">
                  <c:v>42480.083333333336</c:v>
                </c:pt>
                <c:pt idx="459">
                  <c:v>42480.125</c:v>
                </c:pt>
                <c:pt idx="460">
                  <c:v>42480.166666666664</c:v>
                </c:pt>
                <c:pt idx="461">
                  <c:v>42480.208333333336</c:v>
                </c:pt>
                <c:pt idx="462">
                  <c:v>42480.25</c:v>
                </c:pt>
                <c:pt idx="463">
                  <c:v>42480.291666666664</c:v>
                </c:pt>
                <c:pt idx="464">
                  <c:v>42480.333333333336</c:v>
                </c:pt>
                <c:pt idx="465">
                  <c:v>42480.375</c:v>
                </c:pt>
                <c:pt idx="466">
                  <c:v>42480.416666666664</c:v>
                </c:pt>
                <c:pt idx="467">
                  <c:v>42480.458333333336</c:v>
                </c:pt>
                <c:pt idx="468">
                  <c:v>42480.5</c:v>
                </c:pt>
                <c:pt idx="469">
                  <c:v>42480.541666666664</c:v>
                </c:pt>
                <c:pt idx="470">
                  <c:v>42480.583333333336</c:v>
                </c:pt>
                <c:pt idx="471">
                  <c:v>42480.625</c:v>
                </c:pt>
                <c:pt idx="472">
                  <c:v>42480.666666666664</c:v>
                </c:pt>
                <c:pt idx="473">
                  <c:v>42480.708333333336</c:v>
                </c:pt>
                <c:pt idx="474">
                  <c:v>42480.75</c:v>
                </c:pt>
                <c:pt idx="475">
                  <c:v>42480.791666666664</c:v>
                </c:pt>
                <c:pt idx="476">
                  <c:v>42480.833333333336</c:v>
                </c:pt>
                <c:pt idx="477">
                  <c:v>42480.875</c:v>
                </c:pt>
                <c:pt idx="478">
                  <c:v>42480.916666666664</c:v>
                </c:pt>
                <c:pt idx="479">
                  <c:v>42480.958333333336</c:v>
                </c:pt>
                <c:pt idx="480">
                  <c:v>42481</c:v>
                </c:pt>
                <c:pt idx="481">
                  <c:v>42481.041666666664</c:v>
                </c:pt>
                <c:pt idx="482">
                  <c:v>42481.083333333336</c:v>
                </c:pt>
                <c:pt idx="483">
                  <c:v>42481.125</c:v>
                </c:pt>
                <c:pt idx="484">
                  <c:v>42481.166666666664</c:v>
                </c:pt>
                <c:pt idx="485">
                  <c:v>42481.208333333336</c:v>
                </c:pt>
                <c:pt idx="486">
                  <c:v>42481.25</c:v>
                </c:pt>
                <c:pt idx="487">
                  <c:v>42481.291666666664</c:v>
                </c:pt>
                <c:pt idx="488">
                  <c:v>42481.333333333336</c:v>
                </c:pt>
                <c:pt idx="489">
                  <c:v>42481.375</c:v>
                </c:pt>
                <c:pt idx="490">
                  <c:v>42481.416666666664</c:v>
                </c:pt>
                <c:pt idx="491">
                  <c:v>42481.458333333336</c:v>
                </c:pt>
                <c:pt idx="492">
                  <c:v>42481.5</c:v>
                </c:pt>
                <c:pt idx="493">
                  <c:v>42481.541666666664</c:v>
                </c:pt>
                <c:pt idx="494">
                  <c:v>42481.583333333336</c:v>
                </c:pt>
                <c:pt idx="495">
                  <c:v>42481.625</c:v>
                </c:pt>
                <c:pt idx="496">
                  <c:v>42481.666666666664</c:v>
                </c:pt>
                <c:pt idx="497">
                  <c:v>42481.708333333336</c:v>
                </c:pt>
                <c:pt idx="498">
                  <c:v>42481.75</c:v>
                </c:pt>
                <c:pt idx="499">
                  <c:v>42481.791666666664</c:v>
                </c:pt>
                <c:pt idx="500">
                  <c:v>42481.833333333336</c:v>
                </c:pt>
                <c:pt idx="501">
                  <c:v>42481.875</c:v>
                </c:pt>
                <c:pt idx="502">
                  <c:v>42481.916666666664</c:v>
                </c:pt>
                <c:pt idx="503">
                  <c:v>42481.958333333336</c:v>
                </c:pt>
                <c:pt idx="504">
                  <c:v>42482</c:v>
                </c:pt>
                <c:pt idx="505">
                  <c:v>42482.041666666664</c:v>
                </c:pt>
                <c:pt idx="506">
                  <c:v>42482.083333333336</c:v>
                </c:pt>
                <c:pt idx="507">
                  <c:v>42482.125</c:v>
                </c:pt>
                <c:pt idx="508">
                  <c:v>42482.166666666664</c:v>
                </c:pt>
                <c:pt idx="509">
                  <c:v>42482.208333333336</c:v>
                </c:pt>
                <c:pt idx="510">
                  <c:v>42482.25</c:v>
                </c:pt>
                <c:pt idx="511">
                  <c:v>42482.291666666664</c:v>
                </c:pt>
                <c:pt idx="512">
                  <c:v>42482.333333333336</c:v>
                </c:pt>
                <c:pt idx="513">
                  <c:v>42482.375</c:v>
                </c:pt>
                <c:pt idx="514">
                  <c:v>42482.416666666664</c:v>
                </c:pt>
                <c:pt idx="515">
                  <c:v>42482.458333333336</c:v>
                </c:pt>
                <c:pt idx="516">
                  <c:v>42482.5</c:v>
                </c:pt>
                <c:pt idx="517">
                  <c:v>42482.541666666664</c:v>
                </c:pt>
                <c:pt idx="518">
                  <c:v>42482.583333333336</c:v>
                </c:pt>
                <c:pt idx="519">
                  <c:v>42482.625</c:v>
                </c:pt>
                <c:pt idx="520">
                  <c:v>42482.666666666664</c:v>
                </c:pt>
                <c:pt idx="521">
                  <c:v>42482.708333333336</c:v>
                </c:pt>
                <c:pt idx="522">
                  <c:v>42482.75</c:v>
                </c:pt>
                <c:pt idx="523">
                  <c:v>42482.791666666664</c:v>
                </c:pt>
                <c:pt idx="524">
                  <c:v>42482.833333333336</c:v>
                </c:pt>
                <c:pt idx="525">
                  <c:v>42482.875</c:v>
                </c:pt>
                <c:pt idx="526">
                  <c:v>42482.916666666664</c:v>
                </c:pt>
                <c:pt idx="527">
                  <c:v>42482.958333333336</c:v>
                </c:pt>
                <c:pt idx="528">
                  <c:v>42483</c:v>
                </c:pt>
                <c:pt idx="529">
                  <c:v>42483.041666666664</c:v>
                </c:pt>
                <c:pt idx="530">
                  <c:v>42483.083333333336</c:v>
                </c:pt>
                <c:pt idx="531">
                  <c:v>42483.125</c:v>
                </c:pt>
                <c:pt idx="532">
                  <c:v>42483.166666666664</c:v>
                </c:pt>
                <c:pt idx="533">
                  <c:v>42483.208333333336</c:v>
                </c:pt>
                <c:pt idx="534">
                  <c:v>42483.25</c:v>
                </c:pt>
                <c:pt idx="535">
                  <c:v>42483.291666666664</c:v>
                </c:pt>
                <c:pt idx="536">
                  <c:v>42483.333333333336</c:v>
                </c:pt>
                <c:pt idx="537">
                  <c:v>42483.375</c:v>
                </c:pt>
                <c:pt idx="538">
                  <c:v>42483.416666666664</c:v>
                </c:pt>
                <c:pt idx="539">
                  <c:v>42483.458333333336</c:v>
                </c:pt>
                <c:pt idx="540">
                  <c:v>42483.5</c:v>
                </c:pt>
                <c:pt idx="541">
                  <c:v>42483.541666666664</c:v>
                </c:pt>
                <c:pt idx="542">
                  <c:v>42483.583333333336</c:v>
                </c:pt>
                <c:pt idx="543">
                  <c:v>42483.625</c:v>
                </c:pt>
                <c:pt idx="544">
                  <c:v>42483.666666666664</c:v>
                </c:pt>
                <c:pt idx="545">
                  <c:v>42483.708333333336</c:v>
                </c:pt>
                <c:pt idx="546">
                  <c:v>42483.75</c:v>
                </c:pt>
                <c:pt idx="547">
                  <c:v>42483.791666666664</c:v>
                </c:pt>
                <c:pt idx="548">
                  <c:v>42483.833333333336</c:v>
                </c:pt>
                <c:pt idx="549">
                  <c:v>42483.875</c:v>
                </c:pt>
                <c:pt idx="550">
                  <c:v>42483.916666666664</c:v>
                </c:pt>
                <c:pt idx="551">
                  <c:v>42483.958333333336</c:v>
                </c:pt>
                <c:pt idx="552">
                  <c:v>42484</c:v>
                </c:pt>
                <c:pt idx="553">
                  <c:v>42484.041666666664</c:v>
                </c:pt>
                <c:pt idx="554">
                  <c:v>42484.083333333336</c:v>
                </c:pt>
                <c:pt idx="555">
                  <c:v>42484.125</c:v>
                </c:pt>
                <c:pt idx="556">
                  <c:v>42484.166666666664</c:v>
                </c:pt>
                <c:pt idx="557">
                  <c:v>42484.208333333336</c:v>
                </c:pt>
                <c:pt idx="558">
                  <c:v>42484.25</c:v>
                </c:pt>
                <c:pt idx="559">
                  <c:v>42484.291666666664</c:v>
                </c:pt>
                <c:pt idx="560">
                  <c:v>42484.333333333336</c:v>
                </c:pt>
                <c:pt idx="561">
                  <c:v>42484.375</c:v>
                </c:pt>
                <c:pt idx="562">
                  <c:v>42484.416666666664</c:v>
                </c:pt>
                <c:pt idx="563">
                  <c:v>42484.458333333336</c:v>
                </c:pt>
                <c:pt idx="564">
                  <c:v>42484.5</c:v>
                </c:pt>
                <c:pt idx="565">
                  <c:v>42484.541666666664</c:v>
                </c:pt>
                <c:pt idx="566">
                  <c:v>42484.583333333336</c:v>
                </c:pt>
                <c:pt idx="567">
                  <c:v>42484.625</c:v>
                </c:pt>
                <c:pt idx="568">
                  <c:v>42484.666666666664</c:v>
                </c:pt>
                <c:pt idx="569">
                  <c:v>42484.708333333336</c:v>
                </c:pt>
                <c:pt idx="570">
                  <c:v>42484.75</c:v>
                </c:pt>
                <c:pt idx="571">
                  <c:v>42484.791666666664</c:v>
                </c:pt>
                <c:pt idx="572">
                  <c:v>42484.833333333336</c:v>
                </c:pt>
                <c:pt idx="573">
                  <c:v>42484.875</c:v>
                </c:pt>
                <c:pt idx="574">
                  <c:v>42484.916666666664</c:v>
                </c:pt>
                <c:pt idx="575">
                  <c:v>42484.958333333336</c:v>
                </c:pt>
                <c:pt idx="576">
                  <c:v>42485</c:v>
                </c:pt>
                <c:pt idx="577">
                  <c:v>42485.041666666664</c:v>
                </c:pt>
                <c:pt idx="578">
                  <c:v>42485.083333333336</c:v>
                </c:pt>
                <c:pt idx="579">
                  <c:v>42485.125</c:v>
                </c:pt>
                <c:pt idx="580">
                  <c:v>42485.166666666664</c:v>
                </c:pt>
                <c:pt idx="581">
                  <c:v>42485.208333333336</c:v>
                </c:pt>
                <c:pt idx="582">
                  <c:v>42485.25</c:v>
                </c:pt>
                <c:pt idx="583">
                  <c:v>42485.291666666664</c:v>
                </c:pt>
                <c:pt idx="584">
                  <c:v>42485.333333333336</c:v>
                </c:pt>
                <c:pt idx="585">
                  <c:v>42485.375</c:v>
                </c:pt>
                <c:pt idx="586">
                  <c:v>42485.416666666664</c:v>
                </c:pt>
                <c:pt idx="587">
                  <c:v>42485.458333333336</c:v>
                </c:pt>
                <c:pt idx="588">
                  <c:v>42485.5</c:v>
                </c:pt>
                <c:pt idx="589">
                  <c:v>42485.541666666664</c:v>
                </c:pt>
                <c:pt idx="590">
                  <c:v>42485.583333333336</c:v>
                </c:pt>
                <c:pt idx="591">
                  <c:v>42485.625</c:v>
                </c:pt>
                <c:pt idx="592">
                  <c:v>42485.666666666664</c:v>
                </c:pt>
                <c:pt idx="593">
                  <c:v>42485.708333333336</c:v>
                </c:pt>
                <c:pt idx="594">
                  <c:v>42485.75</c:v>
                </c:pt>
                <c:pt idx="595">
                  <c:v>42485.791666666664</c:v>
                </c:pt>
                <c:pt idx="596">
                  <c:v>42485.833333333336</c:v>
                </c:pt>
                <c:pt idx="597">
                  <c:v>42485.875</c:v>
                </c:pt>
                <c:pt idx="598">
                  <c:v>42485.916666666664</c:v>
                </c:pt>
                <c:pt idx="599">
                  <c:v>42485.958333333336</c:v>
                </c:pt>
                <c:pt idx="600">
                  <c:v>42486</c:v>
                </c:pt>
                <c:pt idx="601">
                  <c:v>42486.041666666664</c:v>
                </c:pt>
                <c:pt idx="602">
                  <c:v>42486.083333333336</c:v>
                </c:pt>
                <c:pt idx="603">
                  <c:v>42486.125</c:v>
                </c:pt>
                <c:pt idx="604">
                  <c:v>42486.166666666664</c:v>
                </c:pt>
                <c:pt idx="605">
                  <c:v>42486.208333333336</c:v>
                </c:pt>
                <c:pt idx="606">
                  <c:v>42486.25</c:v>
                </c:pt>
                <c:pt idx="607">
                  <c:v>42486.291666666664</c:v>
                </c:pt>
                <c:pt idx="608">
                  <c:v>42486.333333333336</c:v>
                </c:pt>
                <c:pt idx="609">
                  <c:v>42486.375</c:v>
                </c:pt>
                <c:pt idx="610">
                  <c:v>42486.416666666664</c:v>
                </c:pt>
                <c:pt idx="611">
                  <c:v>42486.458333333336</c:v>
                </c:pt>
                <c:pt idx="612">
                  <c:v>42486.5</c:v>
                </c:pt>
                <c:pt idx="613">
                  <c:v>42486.541666666664</c:v>
                </c:pt>
                <c:pt idx="614">
                  <c:v>42486.583333333336</c:v>
                </c:pt>
                <c:pt idx="615">
                  <c:v>42486.625</c:v>
                </c:pt>
                <c:pt idx="616">
                  <c:v>42486.666666666664</c:v>
                </c:pt>
                <c:pt idx="617">
                  <c:v>42486.708333333336</c:v>
                </c:pt>
                <c:pt idx="618">
                  <c:v>42486.75</c:v>
                </c:pt>
                <c:pt idx="619">
                  <c:v>42486.791666666664</c:v>
                </c:pt>
                <c:pt idx="620">
                  <c:v>42486.833333333336</c:v>
                </c:pt>
                <c:pt idx="621">
                  <c:v>42486.875</c:v>
                </c:pt>
                <c:pt idx="622">
                  <c:v>42486.916666666664</c:v>
                </c:pt>
                <c:pt idx="623">
                  <c:v>42486.958333333336</c:v>
                </c:pt>
                <c:pt idx="624">
                  <c:v>42487</c:v>
                </c:pt>
                <c:pt idx="625">
                  <c:v>42487.041666666664</c:v>
                </c:pt>
                <c:pt idx="626">
                  <c:v>42487.083333333336</c:v>
                </c:pt>
                <c:pt idx="627">
                  <c:v>42487.125</c:v>
                </c:pt>
                <c:pt idx="628">
                  <c:v>42487.166666666664</c:v>
                </c:pt>
                <c:pt idx="629">
                  <c:v>42487.208333333336</c:v>
                </c:pt>
                <c:pt idx="630">
                  <c:v>42487.25</c:v>
                </c:pt>
                <c:pt idx="631">
                  <c:v>42487.291666666664</c:v>
                </c:pt>
                <c:pt idx="632">
                  <c:v>42487.333333333336</c:v>
                </c:pt>
                <c:pt idx="633">
                  <c:v>42487.375</c:v>
                </c:pt>
                <c:pt idx="634">
                  <c:v>42487.416666666664</c:v>
                </c:pt>
                <c:pt idx="635">
                  <c:v>42487.458333333336</c:v>
                </c:pt>
                <c:pt idx="636">
                  <c:v>42487.5</c:v>
                </c:pt>
                <c:pt idx="637">
                  <c:v>42487.541666666664</c:v>
                </c:pt>
                <c:pt idx="638">
                  <c:v>42487.583333333336</c:v>
                </c:pt>
                <c:pt idx="639">
                  <c:v>42487.625</c:v>
                </c:pt>
                <c:pt idx="640">
                  <c:v>42487.666666666664</c:v>
                </c:pt>
                <c:pt idx="641">
                  <c:v>42487.708333333336</c:v>
                </c:pt>
                <c:pt idx="642">
                  <c:v>42487.75</c:v>
                </c:pt>
                <c:pt idx="643">
                  <c:v>42487.791666666664</c:v>
                </c:pt>
                <c:pt idx="644">
                  <c:v>42487.833333333336</c:v>
                </c:pt>
                <c:pt idx="645">
                  <c:v>42487.875</c:v>
                </c:pt>
                <c:pt idx="646">
                  <c:v>42487.916666666664</c:v>
                </c:pt>
                <c:pt idx="647">
                  <c:v>42487.958333333336</c:v>
                </c:pt>
                <c:pt idx="648">
                  <c:v>42488</c:v>
                </c:pt>
                <c:pt idx="649">
                  <c:v>42488.041666666664</c:v>
                </c:pt>
                <c:pt idx="650">
                  <c:v>42488.083333333336</c:v>
                </c:pt>
                <c:pt idx="651">
                  <c:v>42488.125</c:v>
                </c:pt>
                <c:pt idx="652">
                  <c:v>42488.166666666664</c:v>
                </c:pt>
                <c:pt idx="653">
                  <c:v>42488.208333333336</c:v>
                </c:pt>
                <c:pt idx="654">
                  <c:v>42488.25</c:v>
                </c:pt>
                <c:pt idx="655">
                  <c:v>42488.291666666664</c:v>
                </c:pt>
                <c:pt idx="656">
                  <c:v>42488.333333333336</c:v>
                </c:pt>
                <c:pt idx="657">
                  <c:v>42488.375</c:v>
                </c:pt>
                <c:pt idx="658">
                  <c:v>42488.416666666664</c:v>
                </c:pt>
                <c:pt idx="659">
                  <c:v>42488.458333333336</c:v>
                </c:pt>
                <c:pt idx="660">
                  <c:v>42488.5</c:v>
                </c:pt>
                <c:pt idx="661">
                  <c:v>42488.541666666664</c:v>
                </c:pt>
                <c:pt idx="662">
                  <c:v>42488.583333333336</c:v>
                </c:pt>
                <c:pt idx="663">
                  <c:v>42488.625</c:v>
                </c:pt>
                <c:pt idx="664">
                  <c:v>42488.666666666664</c:v>
                </c:pt>
                <c:pt idx="665">
                  <c:v>42488.708333333336</c:v>
                </c:pt>
                <c:pt idx="666">
                  <c:v>42488.75</c:v>
                </c:pt>
                <c:pt idx="667">
                  <c:v>42488.791666666664</c:v>
                </c:pt>
                <c:pt idx="668">
                  <c:v>42488.833333333336</c:v>
                </c:pt>
                <c:pt idx="669">
                  <c:v>42488.875</c:v>
                </c:pt>
                <c:pt idx="670">
                  <c:v>42488.916666666664</c:v>
                </c:pt>
                <c:pt idx="671">
                  <c:v>42488.958333333336</c:v>
                </c:pt>
                <c:pt idx="672">
                  <c:v>42489</c:v>
                </c:pt>
                <c:pt idx="673">
                  <c:v>42489.041666666664</c:v>
                </c:pt>
                <c:pt idx="674">
                  <c:v>42489.083333333336</c:v>
                </c:pt>
                <c:pt idx="675">
                  <c:v>42489.125</c:v>
                </c:pt>
                <c:pt idx="676">
                  <c:v>42489.166666666664</c:v>
                </c:pt>
                <c:pt idx="677">
                  <c:v>42489.208333333336</c:v>
                </c:pt>
                <c:pt idx="678">
                  <c:v>42489.25</c:v>
                </c:pt>
                <c:pt idx="679">
                  <c:v>42489.291666666664</c:v>
                </c:pt>
                <c:pt idx="680">
                  <c:v>42489.333333333336</c:v>
                </c:pt>
                <c:pt idx="681">
                  <c:v>42489.375</c:v>
                </c:pt>
                <c:pt idx="682">
                  <c:v>42489.416666666664</c:v>
                </c:pt>
                <c:pt idx="683">
                  <c:v>42489.458333333336</c:v>
                </c:pt>
                <c:pt idx="684">
                  <c:v>42489.5</c:v>
                </c:pt>
                <c:pt idx="685">
                  <c:v>42489.541666666664</c:v>
                </c:pt>
                <c:pt idx="686">
                  <c:v>42489.583333333336</c:v>
                </c:pt>
                <c:pt idx="687">
                  <c:v>42489.625</c:v>
                </c:pt>
                <c:pt idx="688">
                  <c:v>42489.666666666664</c:v>
                </c:pt>
                <c:pt idx="689">
                  <c:v>42489.708333333336</c:v>
                </c:pt>
                <c:pt idx="690">
                  <c:v>42489.75</c:v>
                </c:pt>
                <c:pt idx="691">
                  <c:v>42489.791666666664</c:v>
                </c:pt>
                <c:pt idx="692">
                  <c:v>42489.833333333336</c:v>
                </c:pt>
                <c:pt idx="693">
                  <c:v>42489.875</c:v>
                </c:pt>
                <c:pt idx="694">
                  <c:v>42489.916666666664</c:v>
                </c:pt>
                <c:pt idx="695">
                  <c:v>42489.958333333336</c:v>
                </c:pt>
                <c:pt idx="696">
                  <c:v>42490</c:v>
                </c:pt>
                <c:pt idx="697">
                  <c:v>42490.041666666664</c:v>
                </c:pt>
                <c:pt idx="698">
                  <c:v>42490.083333333336</c:v>
                </c:pt>
                <c:pt idx="699">
                  <c:v>42490.125</c:v>
                </c:pt>
                <c:pt idx="700">
                  <c:v>42490.166666666664</c:v>
                </c:pt>
                <c:pt idx="701">
                  <c:v>42490.208333333336</c:v>
                </c:pt>
                <c:pt idx="702">
                  <c:v>42490.25</c:v>
                </c:pt>
                <c:pt idx="703">
                  <c:v>42490.291666666664</c:v>
                </c:pt>
                <c:pt idx="704">
                  <c:v>42490.333333333336</c:v>
                </c:pt>
                <c:pt idx="705">
                  <c:v>42490.375</c:v>
                </c:pt>
                <c:pt idx="706">
                  <c:v>42490.416666666664</c:v>
                </c:pt>
                <c:pt idx="707">
                  <c:v>42490.458333333336</c:v>
                </c:pt>
                <c:pt idx="708">
                  <c:v>42490.5</c:v>
                </c:pt>
                <c:pt idx="709">
                  <c:v>42490.541666666664</c:v>
                </c:pt>
                <c:pt idx="710">
                  <c:v>42490.583333333336</c:v>
                </c:pt>
                <c:pt idx="711">
                  <c:v>42490.625</c:v>
                </c:pt>
                <c:pt idx="712">
                  <c:v>42490.666666666664</c:v>
                </c:pt>
                <c:pt idx="713">
                  <c:v>42490.708333333336</c:v>
                </c:pt>
                <c:pt idx="714">
                  <c:v>42490.75</c:v>
                </c:pt>
                <c:pt idx="715">
                  <c:v>42490.791666666664</c:v>
                </c:pt>
                <c:pt idx="716">
                  <c:v>42490.833333333336</c:v>
                </c:pt>
                <c:pt idx="717">
                  <c:v>42490.875</c:v>
                </c:pt>
                <c:pt idx="718">
                  <c:v>42490.916666666664</c:v>
                </c:pt>
                <c:pt idx="719">
                  <c:v>42490.958333333336</c:v>
                </c:pt>
              </c:numCache>
            </c:numRef>
          </c:cat>
          <c:val>
            <c:numRef>
              <c:f>inertia_April!$D$2:$D$721</c:f>
              <c:numCache>
                <c:formatCode>General</c:formatCode>
                <c:ptCount val="720"/>
                <c:pt idx="0">
                  <c:v>22949.402340000001</c:v>
                </c:pt>
                <c:pt idx="1">
                  <c:v>22949.402340000001</c:v>
                </c:pt>
                <c:pt idx="2">
                  <c:v>22949.402340000001</c:v>
                </c:pt>
                <c:pt idx="3">
                  <c:v>22949.402340000001</c:v>
                </c:pt>
                <c:pt idx="4">
                  <c:v>21357.237679999998</c:v>
                </c:pt>
                <c:pt idx="5">
                  <c:v>20692.791020000001</c:v>
                </c:pt>
                <c:pt idx="6">
                  <c:v>20692.791020000001</c:v>
                </c:pt>
                <c:pt idx="7">
                  <c:v>20692.791020000001</c:v>
                </c:pt>
                <c:pt idx="8">
                  <c:v>20692.791020000001</c:v>
                </c:pt>
                <c:pt idx="9">
                  <c:v>20692.791020000001</c:v>
                </c:pt>
                <c:pt idx="10">
                  <c:v>20692.791020000001</c:v>
                </c:pt>
                <c:pt idx="11">
                  <c:v>20692.791020000001</c:v>
                </c:pt>
                <c:pt idx="12">
                  <c:v>20692.791020000001</c:v>
                </c:pt>
                <c:pt idx="13">
                  <c:v>20692.791020000001</c:v>
                </c:pt>
                <c:pt idx="14">
                  <c:v>20692.791020000001</c:v>
                </c:pt>
                <c:pt idx="15">
                  <c:v>20692.791020000001</c:v>
                </c:pt>
                <c:pt idx="16">
                  <c:v>20692.791020000001</c:v>
                </c:pt>
                <c:pt idx="17">
                  <c:v>20692.791020000001</c:v>
                </c:pt>
                <c:pt idx="18">
                  <c:v>20692.791020000001</c:v>
                </c:pt>
                <c:pt idx="19">
                  <c:v>20692.791020000001</c:v>
                </c:pt>
                <c:pt idx="20">
                  <c:v>20692.791020000001</c:v>
                </c:pt>
                <c:pt idx="21">
                  <c:v>20692.791020000001</c:v>
                </c:pt>
                <c:pt idx="22">
                  <c:v>20692.791020000001</c:v>
                </c:pt>
                <c:pt idx="23">
                  <c:v>20692.791020000001</c:v>
                </c:pt>
                <c:pt idx="24">
                  <c:v>20692.791020000001</c:v>
                </c:pt>
                <c:pt idx="25">
                  <c:v>20692.791020000001</c:v>
                </c:pt>
                <c:pt idx="26">
                  <c:v>20692.791020000001</c:v>
                </c:pt>
                <c:pt idx="27">
                  <c:v>20692.791020000001</c:v>
                </c:pt>
                <c:pt idx="28">
                  <c:v>20692.791020000001</c:v>
                </c:pt>
                <c:pt idx="29">
                  <c:v>20692.791020000001</c:v>
                </c:pt>
                <c:pt idx="30">
                  <c:v>20692.791020000001</c:v>
                </c:pt>
                <c:pt idx="31">
                  <c:v>20692.791020000001</c:v>
                </c:pt>
                <c:pt idx="32">
                  <c:v>20692.791020000001</c:v>
                </c:pt>
                <c:pt idx="33">
                  <c:v>20692.791020000001</c:v>
                </c:pt>
                <c:pt idx="34">
                  <c:v>20692.791020000001</c:v>
                </c:pt>
                <c:pt idx="35">
                  <c:v>20692.791020000001</c:v>
                </c:pt>
                <c:pt idx="36">
                  <c:v>20692.791020000001</c:v>
                </c:pt>
                <c:pt idx="37">
                  <c:v>20692.791020000001</c:v>
                </c:pt>
                <c:pt idx="38">
                  <c:v>20692.791020000001</c:v>
                </c:pt>
                <c:pt idx="39">
                  <c:v>20692.791020000001</c:v>
                </c:pt>
                <c:pt idx="40">
                  <c:v>20692.791020000001</c:v>
                </c:pt>
                <c:pt idx="41">
                  <c:v>20692.791020000001</c:v>
                </c:pt>
                <c:pt idx="42">
                  <c:v>20692.791020000001</c:v>
                </c:pt>
                <c:pt idx="43">
                  <c:v>20692.791020000001</c:v>
                </c:pt>
                <c:pt idx="44">
                  <c:v>20692.791020000001</c:v>
                </c:pt>
                <c:pt idx="45">
                  <c:v>20692.791020000001</c:v>
                </c:pt>
                <c:pt idx="46">
                  <c:v>20692.791020000001</c:v>
                </c:pt>
                <c:pt idx="47">
                  <c:v>20692.791020000001</c:v>
                </c:pt>
                <c:pt idx="48">
                  <c:v>20692.791020000001</c:v>
                </c:pt>
                <c:pt idx="49">
                  <c:v>20692.791020000001</c:v>
                </c:pt>
                <c:pt idx="50">
                  <c:v>20692.791020000001</c:v>
                </c:pt>
                <c:pt idx="51">
                  <c:v>20692.791020000001</c:v>
                </c:pt>
                <c:pt idx="52">
                  <c:v>20692.791020000001</c:v>
                </c:pt>
                <c:pt idx="53">
                  <c:v>20998.33613</c:v>
                </c:pt>
                <c:pt idx="54">
                  <c:v>22259.661179999999</c:v>
                </c:pt>
                <c:pt idx="55">
                  <c:v>22650.019530000001</c:v>
                </c:pt>
                <c:pt idx="56">
                  <c:v>22650.019530000001</c:v>
                </c:pt>
                <c:pt idx="57">
                  <c:v>22650.019530000001</c:v>
                </c:pt>
                <c:pt idx="58">
                  <c:v>22650.019530000001</c:v>
                </c:pt>
                <c:pt idx="59">
                  <c:v>22650.019530000001</c:v>
                </c:pt>
                <c:pt idx="60">
                  <c:v>22650.019530000001</c:v>
                </c:pt>
                <c:pt idx="61">
                  <c:v>22650.019530000001</c:v>
                </c:pt>
                <c:pt idx="62">
                  <c:v>22650.019530000001</c:v>
                </c:pt>
                <c:pt idx="63">
                  <c:v>22650.019530000001</c:v>
                </c:pt>
                <c:pt idx="64">
                  <c:v>22650.019530000001</c:v>
                </c:pt>
                <c:pt idx="65">
                  <c:v>22650.019530000001</c:v>
                </c:pt>
                <c:pt idx="66">
                  <c:v>22650.019530000001</c:v>
                </c:pt>
                <c:pt idx="67">
                  <c:v>22650.019530000001</c:v>
                </c:pt>
                <c:pt idx="68">
                  <c:v>22650.019530000001</c:v>
                </c:pt>
                <c:pt idx="69">
                  <c:v>22650.019530000001</c:v>
                </c:pt>
                <c:pt idx="70">
                  <c:v>22650.019530000001</c:v>
                </c:pt>
                <c:pt idx="71">
                  <c:v>22650.019530000001</c:v>
                </c:pt>
                <c:pt idx="72">
                  <c:v>22650.019530000001</c:v>
                </c:pt>
                <c:pt idx="73">
                  <c:v>22650.019530000001</c:v>
                </c:pt>
                <c:pt idx="74">
                  <c:v>22650.019530000001</c:v>
                </c:pt>
                <c:pt idx="75">
                  <c:v>22650.019530000001</c:v>
                </c:pt>
                <c:pt idx="76">
                  <c:v>22650.019530000001</c:v>
                </c:pt>
                <c:pt idx="77">
                  <c:v>22650.019530000001</c:v>
                </c:pt>
                <c:pt idx="78">
                  <c:v>22650.019530000001</c:v>
                </c:pt>
                <c:pt idx="79">
                  <c:v>22650.019530000001</c:v>
                </c:pt>
                <c:pt idx="80">
                  <c:v>23166.69515</c:v>
                </c:pt>
                <c:pt idx="81">
                  <c:v>24969.261719999999</c:v>
                </c:pt>
                <c:pt idx="82">
                  <c:v>24969.261719999999</c:v>
                </c:pt>
                <c:pt idx="83">
                  <c:v>24969.261719999999</c:v>
                </c:pt>
                <c:pt idx="84">
                  <c:v>24969.261719999999</c:v>
                </c:pt>
                <c:pt idx="85">
                  <c:v>24969.261719999999</c:v>
                </c:pt>
                <c:pt idx="86">
                  <c:v>24969.261719999999</c:v>
                </c:pt>
                <c:pt idx="87">
                  <c:v>24969.261719999999</c:v>
                </c:pt>
                <c:pt idx="88">
                  <c:v>24969.261719999999</c:v>
                </c:pt>
                <c:pt idx="89">
                  <c:v>24969.261719999999</c:v>
                </c:pt>
                <c:pt idx="90">
                  <c:v>24969.261719999999</c:v>
                </c:pt>
                <c:pt idx="91">
                  <c:v>24969.261719999999</c:v>
                </c:pt>
                <c:pt idx="92">
                  <c:v>24969.261719999999</c:v>
                </c:pt>
                <c:pt idx="93">
                  <c:v>24969.261719999999</c:v>
                </c:pt>
                <c:pt idx="94">
                  <c:v>24969.261719999999</c:v>
                </c:pt>
                <c:pt idx="95">
                  <c:v>24969.261719999999</c:v>
                </c:pt>
                <c:pt idx="96">
                  <c:v>24969.261719999999</c:v>
                </c:pt>
                <c:pt idx="97">
                  <c:v>25175.974289999998</c:v>
                </c:pt>
                <c:pt idx="98">
                  <c:v>25654.626619999999</c:v>
                </c:pt>
                <c:pt idx="99">
                  <c:v>24969.261719999999</c:v>
                </c:pt>
                <c:pt idx="100">
                  <c:v>24969.261719999999</c:v>
                </c:pt>
                <c:pt idx="101">
                  <c:v>24969.261719999999</c:v>
                </c:pt>
                <c:pt idx="102">
                  <c:v>24969.261719999999</c:v>
                </c:pt>
                <c:pt idx="103">
                  <c:v>24969.261719999999</c:v>
                </c:pt>
                <c:pt idx="104">
                  <c:v>24969.261719999999</c:v>
                </c:pt>
                <c:pt idx="105">
                  <c:v>24969.261719999999</c:v>
                </c:pt>
                <c:pt idx="106">
                  <c:v>24969.261719999999</c:v>
                </c:pt>
                <c:pt idx="107">
                  <c:v>24969.261719999999</c:v>
                </c:pt>
                <c:pt idx="108">
                  <c:v>24969.261719999999</c:v>
                </c:pt>
                <c:pt idx="109">
                  <c:v>24969.261719999999</c:v>
                </c:pt>
                <c:pt idx="110">
                  <c:v>24969.261719999999</c:v>
                </c:pt>
                <c:pt idx="111">
                  <c:v>24969.261719999999</c:v>
                </c:pt>
                <c:pt idx="112">
                  <c:v>24969.261719999999</c:v>
                </c:pt>
                <c:pt idx="113">
                  <c:v>24969.261719999999</c:v>
                </c:pt>
                <c:pt idx="114">
                  <c:v>24969.261719999999</c:v>
                </c:pt>
                <c:pt idx="115">
                  <c:v>24969.261719999999</c:v>
                </c:pt>
                <c:pt idx="116">
                  <c:v>24969.261719999999</c:v>
                </c:pt>
                <c:pt idx="117">
                  <c:v>24969.261719999999</c:v>
                </c:pt>
                <c:pt idx="118">
                  <c:v>24969.261719999999</c:v>
                </c:pt>
                <c:pt idx="119">
                  <c:v>24969.261719999999</c:v>
                </c:pt>
                <c:pt idx="120">
                  <c:v>24969.261719999999</c:v>
                </c:pt>
                <c:pt idx="121">
                  <c:v>24969.261719999999</c:v>
                </c:pt>
                <c:pt idx="122">
                  <c:v>24969.261719999999</c:v>
                </c:pt>
                <c:pt idx="123">
                  <c:v>24969.261719999999</c:v>
                </c:pt>
                <c:pt idx="124">
                  <c:v>25104.512170000002</c:v>
                </c:pt>
                <c:pt idx="125">
                  <c:v>25832.5625</c:v>
                </c:pt>
                <c:pt idx="126">
                  <c:v>25832.5625</c:v>
                </c:pt>
                <c:pt idx="127">
                  <c:v>25832.5625</c:v>
                </c:pt>
                <c:pt idx="128">
                  <c:v>25832.5625</c:v>
                </c:pt>
                <c:pt idx="129">
                  <c:v>25832.5625</c:v>
                </c:pt>
                <c:pt idx="130">
                  <c:v>25832.5625</c:v>
                </c:pt>
                <c:pt idx="131">
                  <c:v>25832.5625</c:v>
                </c:pt>
                <c:pt idx="132">
                  <c:v>25832.5625</c:v>
                </c:pt>
                <c:pt idx="133">
                  <c:v>25832.5625</c:v>
                </c:pt>
                <c:pt idx="134">
                  <c:v>25832.5625</c:v>
                </c:pt>
                <c:pt idx="135">
                  <c:v>25832.5625</c:v>
                </c:pt>
                <c:pt idx="136">
                  <c:v>25832.5625</c:v>
                </c:pt>
                <c:pt idx="137">
                  <c:v>25832.5625</c:v>
                </c:pt>
                <c:pt idx="138">
                  <c:v>25832.5625</c:v>
                </c:pt>
                <c:pt idx="139">
                  <c:v>26315.293969999999</c:v>
                </c:pt>
                <c:pt idx="140">
                  <c:v>27721.511719999999</c:v>
                </c:pt>
                <c:pt idx="141">
                  <c:v>27721.511719999999</c:v>
                </c:pt>
                <c:pt idx="142">
                  <c:v>27721.511719999999</c:v>
                </c:pt>
                <c:pt idx="143">
                  <c:v>27721.511719999999</c:v>
                </c:pt>
                <c:pt idx="144">
                  <c:v>27721.511719999999</c:v>
                </c:pt>
                <c:pt idx="145">
                  <c:v>27721.511719999999</c:v>
                </c:pt>
                <c:pt idx="146">
                  <c:v>27721.511719999999</c:v>
                </c:pt>
                <c:pt idx="147">
                  <c:v>27721.511719999999</c:v>
                </c:pt>
                <c:pt idx="148">
                  <c:v>27721.511719999999</c:v>
                </c:pt>
                <c:pt idx="149">
                  <c:v>27721.511719999999</c:v>
                </c:pt>
                <c:pt idx="150">
                  <c:v>27721.511719999999</c:v>
                </c:pt>
                <c:pt idx="151">
                  <c:v>27721.511719999999</c:v>
                </c:pt>
                <c:pt idx="152">
                  <c:v>27647.00317</c:v>
                </c:pt>
                <c:pt idx="153">
                  <c:v>25832.5625</c:v>
                </c:pt>
                <c:pt idx="154">
                  <c:v>27606.822700000001</c:v>
                </c:pt>
                <c:pt idx="155">
                  <c:v>27826.113280000001</c:v>
                </c:pt>
                <c:pt idx="156">
                  <c:v>27826.113280000001</c:v>
                </c:pt>
                <c:pt idx="157">
                  <c:v>28846.145860000001</c:v>
                </c:pt>
                <c:pt idx="158">
                  <c:v>29715.0625</c:v>
                </c:pt>
                <c:pt idx="159">
                  <c:v>29715.0625</c:v>
                </c:pt>
                <c:pt idx="160">
                  <c:v>29715.0625</c:v>
                </c:pt>
                <c:pt idx="161">
                  <c:v>29715.0625</c:v>
                </c:pt>
                <c:pt idx="162">
                  <c:v>29715.0625</c:v>
                </c:pt>
                <c:pt idx="163">
                  <c:v>29715.0625</c:v>
                </c:pt>
                <c:pt idx="164">
                  <c:v>29715.0625</c:v>
                </c:pt>
                <c:pt idx="165">
                  <c:v>29715.0625</c:v>
                </c:pt>
                <c:pt idx="166">
                  <c:v>29715.0625</c:v>
                </c:pt>
                <c:pt idx="167">
                  <c:v>29715.0625</c:v>
                </c:pt>
                <c:pt idx="168">
                  <c:v>29715.0625</c:v>
                </c:pt>
                <c:pt idx="169">
                  <c:v>29715.0625</c:v>
                </c:pt>
                <c:pt idx="170">
                  <c:v>29715.0625</c:v>
                </c:pt>
                <c:pt idx="171">
                  <c:v>29715.0625</c:v>
                </c:pt>
                <c:pt idx="172">
                  <c:v>29715.0625</c:v>
                </c:pt>
                <c:pt idx="173">
                  <c:v>29715.0625</c:v>
                </c:pt>
                <c:pt idx="174">
                  <c:v>29715.0625</c:v>
                </c:pt>
                <c:pt idx="175">
                  <c:v>29715.0625</c:v>
                </c:pt>
                <c:pt idx="176">
                  <c:v>29715.0625</c:v>
                </c:pt>
                <c:pt idx="177">
                  <c:v>29715.0625</c:v>
                </c:pt>
                <c:pt idx="178">
                  <c:v>29715.0625</c:v>
                </c:pt>
                <c:pt idx="179">
                  <c:v>30748.319439999999</c:v>
                </c:pt>
                <c:pt idx="180">
                  <c:v>31802.798610000002</c:v>
                </c:pt>
                <c:pt idx="181">
                  <c:v>32102.5625</c:v>
                </c:pt>
                <c:pt idx="182">
                  <c:v>32102.5625</c:v>
                </c:pt>
                <c:pt idx="183">
                  <c:v>32102.5625</c:v>
                </c:pt>
                <c:pt idx="184">
                  <c:v>32102.5625</c:v>
                </c:pt>
                <c:pt idx="185">
                  <c:v>32102.5625</c:v>
                </c:pt>
                <c:pt idx="186">
                  <c:v>32102.5625</c:v>
                </c:pt>
                <c:pt idx="187">
                  <c:v>32102.5625</c:v>
                </c:pt>
                <c:pt idx="188">
                  <c:v>32102.5625</c:v>
                </c:pt>
                <c:pt idx="189">
                  <c:v>31081.45694</c:v>
                </c:pt>
                <c:pt idx="190">
                  <c:v>30583.5625</c:v>
                </c:pt>
                <c:pt idx="191">
                  <c:v>30583.5625</c:v>
                </c:pt>
                <c:pt idx="192">
                  <c:v>30583.5625</c:v>
                </c:pt>
                <c:pt idx="193">
                  <c:v>30245.397239999998</c:v>
                </c:pt>
                <c:pt idx="194">
                  <c:v>28626.335940000001</c:v>
                </c:pt>
                <c:pt idx="195">
                  <c:v>28626.335940000001</c:v>
                </c:pt>
                <c:pt idx="196">
                  <c:v>28626.335940000001</c:v>
                </c:pt>
                <c:pt idx="197">
                  <c:v>28626.335940000001</c:v>
                </c:pt>
                <c:pt idx="198">
                  <c:v>28626.335940000001</c:v>
                </c:pt>
                <c:pt idx="199">
                  <c:v>28626.335940000001</c:v>
                </c:pt>
                <c:pt idx="200">
                  <c:v>28626.335940000001</c:v>
                </c:pt>
                <c:pt idx="201">
                  <c:v>28626.335940000001</c:v>
                </c:pt>
                <c:pt idx="202">
                  <c:v>28626.335940000001</c:v>
                </c:pt>
                <c:pt idx="203">
                  <c:v>28626.335940000001</c:v>
                </c:pt>
                <c:pt idx="204">
                  <c:v>28626.335940000001</c:v>
                </c:pt>
                <c:pt idx="205">
                  <c:v>28626.335940000001</c:v>
                </c:pt>
                <c:pt idx="206">
                  <c:v>28626.335940000001</c:v>
                </c:pt>
                <c:pt idx="207">
                  <c:v>28626.335940000001</c:v>
                </c:pt>
                <c:pt idx="208">
                  <c:v>28626.335940000001</c:v>
                </c:pt>
                <c:pt idx="209">
                  <c:v>26780.0026</c:v>
                </c:pt>
                <c:pt idx="210">
                  <c:v>26238.835940000001</c:v>
                </c:pt>
                <c:pt idx="211">
                  <c:v>26238.835940000001</c:v>
                </c:pt>
                <c:pt idx="212">
                  <c:v>26238.835940000001</c:v>
                </c:pt>
                <c:pt idx="213">
                  <c:v>26238.835940000001</c:v>
                </c:pt>
                <c:pt idx="214">
                  <c:v>26238.835940000001</c:v>
                </c:pt>
                <c:pt idx="215">
                  <c:v>26238.835940000001</c:v>
                </c:pt>
                <c:pt idx="216">
                  <c:v>26238.835940000001</c:v>
                </c:pt>
                <c:pt idx="217">
                  <c:v>26238.835940000001</c:v>
                </c:pt>
                <c:pt idx="218">
                  <c:v>26238.835940000001</c:v>
                </c:pt>
                <c:pt idx="219">
                  <c:v>26216.522870000001</c:v>
                </c:pt>
                <c:pt idx="220">
                  <c:v>26238.835940000001</c:v>
                </c:pt>
                <c:pt idx="221">
                  <c:v>26238.835940000001</c:v>
                </c:pt>
                <c:pt idx="222">
                  <c:v>26238.835940000001</c:v>
                </c:pt>
                <c:pt idx="223">
                  <c:v>26238.835940000001</c:v>
                </c:pt>
                <c:pt idx="224">
                  <c:v>26238.835940000001</c:v>
                </c:pt>
                <c:pt idx="225">
                  <c:v>26238.835940000001</c:v>
                </c:pt>
                <c:pt idx="226">
                  <c:v>26238.835940000001</c:v>
                </c:pt>
                <c:pt idx="227">
                  <c:v>26238.835940000001</c:v>
                </c:pt>
                <c:pt idx="228">
                  <c:v>26238.835940000001</c:v>
                </c:pt>
                <c:pt idx="229">
                  <c:v>26238.835940000001</c:v>
                </c:pt>
                <c:pt idx="230">
                  <c:v>26238.835940000001</c:v>
                </c:pt>
                <c:pt idx="231">
                  <c:v>26238.835940000001</c:v>
                </c:pt>
                <c:pt idx="232">
                  <c:v>26238.835940000001</c:v>
                </c:pt>
                <c:pt idx="233">
                  <c:v>26238.835940000001</c:v>
                </c:pt>
                <c:pt idx="234">
                  <c:v>26238.835940000001</c:v>
                </c:pt>
                <c:pt idx="235">
                  <c:v>26238.835940000001</c:v>
                </c:pt>
                <c:pt idx="236">
                  <c:v>26238.835940000001</c:v>
                </c:pt>
                <c:pt idx="237">
                  <c:v>26238.835940000001</c:v>
                </c:pt>
                <c:pt idx="238">
                  <c:v>26238.835940000001</c:v>
                </c:pt>
                <c:pt idx="239">
                  <c:v>26238.835940000001</c:v>
                </c:pt>
                <c:pt idx="240">
                  <c:v>26238.835940000001</c:v>
                </c:pt>
                <c:pt idx="241">
                  <c:v>26238.835940000001</c:v>
                </c:pt>
                <c:pt idx="242">
                  <c:v>26238.835940000001</c:v>
                </c:pt>
                <c:pt idx="243">
                  <c:v>26238.835940000001</c:v>
                </c:pt>
                <c:pt idx="244">
                  <c:v>26238.835940000001</c:v>
                </c:pt>
                <c:pt idx="245">
                  <c:v>26238.835940000001</c:v>
                </c:pt>
                <c:pt idx="246">
                  <c:v>26238.835940000001</c:v>
                </c:pt>
                <c:pt idx="247">
                  <c:v>26238.835940000001</c:v>
                </c:pt>
                <c:pt idx="248">
                  <c:v>26238.835940000001</c:v>
                </c:pt>
                <c:pt idx="249">
                  <c:v>26263.308720000001</c:v>
                </c:pt>
                <c:pt idx="250">
                  <c:v>27337.579269999998</c:v>
                </c:pt>
                <c:pt idx="251">
                  <c:v>27757.835940000001</c:v>
                </c:pt>
                <c:pt idx="252">
                  <c:v>27757.835940000001</c:v>
                </c:pt>
                <c:pt idx="253">
                  <c:v>27757.835940000001</c:v>
                </c:pt>
                <c:pt idx="254">
                  <c:v>27757.835940000001</c:v>
                </c:pt>
                <c:pt idx="255">
                  <c:v>27757.835940000001</c:v>
                </c:pt>
                <c:pt idx="256">
                  <c:v>27757.835940000001</c:v>
                </c:pt>
                <c:pt idx="257">
                  <c:v>27757.835940000001</c:v>
                </c:pt>
                <c:pt idx="258">
                  <c:v>27757.835940000001</c:v>
                </c:pt>
                <c:pt idx="259">
                  <c:v>27757.835940000001</c:v>
                </c:pt>
                <c:pt idx="260">
                  <c:v>27757.835940000001</c:v>
                </c:pt>
                <c:pt idx="261">
                  <c:v>27757.835940000001</c:v>
                </c:pt>
                <c:pt idx="262">
                  <c:v>27757.835940000001</c:v>
                </c:pt>
                <c:pt idx="263">
                  <c:v>27757.835940000001</c:v>
                </c:pt>
                <c:pt idx="264">
                  <c:v>26950.966509999998</c:v>
                </c:pt>
                <c:pt idx="265">
                  <c:v>26462.238280000001</c:v>
                </c:pt>
                <c:pt idx="266">
                  <c:v>26462.238280000001</c:v>
                </c:pt>
                <c:pt idx="267">
                  <c:v>26462.238280000001</c:v>
                </c:pt>
                <c:pt idx="268">
                  <c:v>26462.238280000001</c:v>
                </c:pt>
                <c:pt idx="269">
                  <c:v>26462.238280000001</c:v>
                </c:pt>
                <c:pt idx="270">
                  <c:v>27641.943520000001</c:v>
                </c:pt>
                <c:pt idx="271">
                  <c:v>28718.847659999999</c:v>
                </c:pt>
                <c:pt idx="272">
                  <c:v>28718.847659999999</c:v>
                </c:pt>
                <c:pt idx="273">
                  <c:v>28718.847659999999</c:v>
                </c:pt>
                <c:pt idx="274">
                  <c:v>28718.847659999999</c:v>
                </c:pt>
                <c:pt idx="275">
                  <c:v>28718.847659999999</c:v>
                </c:pt>
                <c:pt idx="276">
                  <c:v>28718.847659999999</c:v>
                </c:pt>
                <c:pt idx="277">
                  <c:v>29289.194879999999</c:v>
                </c:pt>
                <c:pt idx="278">
                  <c:v>31106.347659999999</c:v>
                </c:pt>
                <c:pt idx="279">
                  <c:v>31106.347659999999</c:v>
                </c:pt>
                <c:pt idx="280">
                  <c:v>31106.347659999999</c:v>
                </c:pt>
                <c:pt idx="281">
                  <c:v>31106.347659999999</c:v>
                </c:pt>
                <c:pt idx="282">
                  <c:v>31106.347659999999</c:v>
                </c:pt>
                <c:pt idx="283">
                  <c:v>31106.347659999999</c:v>
                </c:pt>
                <c:pt idx="284">
                  <c:v>31106.347659999999</c:v>
                </c:pt>
                <c:pt idx="285">
                  <c:v>31106.347659999999</c:v>
                </c:pt>
                <c:pt idx="286">
                  <c:v>31106.347659999999</c:v>
                </c:pt>
                <c:pt idx="287">
                  <c:v>31106.347659999999</c:v>
                </c:pt>
                <c:pt idx="288">
                  <c:v>31106.347659999999</c:v>
                </c:pt>
                <c:pt idx="289">
                  <c:v>31106.347659999999</c:v>
                </c:pt>
                <c:pt idx="290">
                  <c:v>31106.347659999999</c:v>
                </c:pt>
                <c:pt idx="291">
                  <c:v>31106.347659999999</c:v>
                </c:pt>
                <c:pt idx="292">
                  <c:v>31106.347659999999</c:v>
                </c:pt>
                <c:pt idx="293">
                  <c:v>31106.347659999999</c:v>
                </c:pt>
                <c:pt idx="294">
                  <c:v>31106.347659999999</c:v>
                </c:pt>
                <c:pt idx="295">
                  <c:v>31106.347659999999</c:v>
                </c:pt>
                <c:pt idx="296">
                  <c:v>31106.347659999999</c:v>
                </c:pt>
                <c:pt idx="297">
                  <c:v>31106.347659999999</c:v>
                </c:pt>
                <c:pt idx="298">
                  <c:v>31106.347659999999</c:v>
                </c:pt>
                <c:pt idx="299">
                  <c:v>31106.347659999999</c:v>
                </c:pt>
                <c:pt idx="300">
                  <c:v>31106.347659999999</c:v>
                </c:pt>
                <c:pt idx="301">
                  <c:v>31106.347659999999</c:v>
                </c:pt>
                <c:pt idx="302">
                  <c:v>31106.347659999999</c:v>
                </c:pt>
                <c:pt idx="303">
                  <c:v>31106.347659999999</c:v>
                </c:pt>
                <c:pt idx="304">
                  <c:v>31106.347659999999</c:v>
                </c:pt>
                <c:pt idx="305">
                  <c:v>31106.347659999999</c:v>
                </c:pt>
                <c:pt idx="306">
                  <c:v>31106.347659999999</c:v>
                </c:pt>
                <c:pt idx="307">
                  <c:v>31106.347659999999</c:v>
                </c:pt>
                <c:pt idx="308">
                  <c:v>31106.347659999999</c:v>
                </c:pt>
                <c:pt idx="309">
                  <c:v>31106.347659999999</c:v>
                </c:pt>
                <c:pt idx="310">
                  <c:v>31106.347659999999</c:v>
                </c:pt>
                <c:pt idx="311">
                  <c:v>31106.347659999999</c:v>
                </c:pt>
                <c:pt idx="312">
                  <c:v>31106.347659999999</c:v>
                </c:pt>
                <c:pt idx="313">
                  <c:v>31106.347659999999</c:v>
                </c:pt>
                <c:pt idx="314">
                  <c:v>31106.347659999999</c:v>
                </c:pt>
                <c:pt idx="315">
                  <c:v>31106.347659999999</c:v>
                </c:pt>
                <c:pt idx="316">
                  <c:v>31106.347659999999</c:v>
                </c:pt>
                <c:pt idx="317">
                  <c:v>31106.347659999999</c:v>
                </c:pt>
                <c:pt idx="318">
                  <c:v>31106.347659999999</c:v>
                </c:pt>
                <c:pt idx="319">
                  <c:v>31106.347659999999</c:v>
                </c:pt>
                <c:pt idx="320">
                  <c:v>31106.347659999999</c:v>
                </c:pt>
                <c:pt idx="321">
                  <c:v>31106.347659999999</c:v>
                </c:pt>
                <c:pt idx="322">
                  <c:v>31106.347659999999</c:v>
                </c:pt>
                <c:pt idx="323">
                  <c:v>31106.347659999999</c:v>
                </c:pt>
                <c:pt idx="324">
                  <c:v>31106.347659999999</c:v>
                </c:pt>
                <c:pt idx="325">
                  <c:v>31106.347659999999</c:v>
                </c:pt>
                <c:pt idx="326">
                  <c:v>31106.347659999999</c:v>
                </c:pt>
                <c:pt idx="327">
                  <c:v>31106.347659999999</c:v>
                </c:pt>
                <c:pt idx="328">
                  <c:v>31106.347659999999</c:v>
                </c:pt>
                <c:pt idx="329">
                  <c:v>31106.347659999999</c:v>
                </c:pt>
                <c:pt idx="330">
                  <c:v>31106.347659999999</c:v>
                </c:pt>
                <c:pt idx="331">
                  <c:v>31106.347659999999</c:v>
                </c:pt>
                <c:pt idx="332">
                  <c:v>31106.347659999999</c:v>
                </c:pt>
                <c:pt idx="333">
                  <c:v>31106.347659999999</c:v>
                </c:pt>
                <c:pt idx="334">
                  <c:v>31106.347659999999</c:v>
                </c:pt>
                <c:pt idx="335">
                  <c:v>31106.347659999999</c:v>
                </c:pt>
                <c:pt idx="336">
                  <c:v>31106.347659999999</c:v>
                </c:pt>
                <c:pt idx="337">
                  <c:v>31106.347659999999</c:v>
                </c:pt>
                <c:pt idx="338">
                  <c:v>31106.347659999999</c:v>
                </c:pt>
                <c:pt idx="339">
                  <c:v>31106.347659999999</c:v>
                </c:pt>
                <c:pt idx="340">
                  <c:v>31106.347659999999</c:v>
                </c:pt>
                <c:pt idx="341">
                  <c:v>31106.347659999999</c:v>
                </c:pt>
                <c:pt idx="342">
                  <c:v>31106.347659999999</c:v>
                </c:pt>
                <c:pt idx="343">
                  <c:v>31106.347659999999</c:v>
                </c:pt>
                <c:pt idx="344">
                  <c:v>31106.347659999999</c:v>
                </c:pt>
                <c:pt idx="345">
                  <c:v>31106.347659999999</c:v>
                </c:pt>
                <c:pt idx="346">
                  <c:v>31106.347659999999</c:v>
                </c:pt>
                <c:pt idx="347">
                  <c:v>31106.347659999999</c:v>
                </c:pt>
                <c:pt idx="348">
                  <c:v>29739.845310000001</c:v>
                </c:pt>
                <c:pt idx="349">
                  <c:v>28849.738280000001</c:v>
                </c:pt>
                <c:pt idx="350">
                  <c:v>28849.738280000001</c:v>
                </c:pt>
                <c:pt idx="351">
                  <c:v>28849.738280000001</c:v>
                </c:pt>
                <c:pt idx="352">
                  <c:v>28849.738280000001</c:v>
                </c:pt>
                <c:pt idx="353">
                  <c:v>28849.738280000001</c:v>
                </c:pt>
                <c:pt idx="354">
                  <c:v>28849.738280000001</c:v>
                </c:pt>
                <c:pt idx="355">
                  <c:v>28849.738280000001</c:v>
                </c:pt>
                <c:pt idx="356">
                  <c:v>28849.738280000001</c:v>
                </c:pt>
                <c:pt idx="357">
                  <c:v>28849.738280000001</c:v>
                </c:pt>
                <c:pt idx="358">
                  <c:v>28849.738280000001</c:v>
                </c:pt>
                <c:pt idx="359">
                  <c:v>28849.738280000001</c:v>
                </c:pt>
                <c:pt idx="360">
                  <c:v>28849.738280000001</c:v>
                </c:pt>
                <c:pt idx="361">
                  <c:v>28849.738280000001</c:v>
                </c:pt>
                <c:pt idx="362">
                  <c:v>28849.738280000001</c:v>
                </c:pt>
                <c:pt idx="363">
                  <c:v>28849.738280000001</c:v>
                </c:pt>
                <c:pt idx="364">
                  <c:v>28849.738280000001</c:v>
                </c:pt>
                <c:pt idx="365">
                  <c:v>28849.738280000001</c:v>
                </c:pt>
                <c:pt idx="366">
                  <c:v>28849.738280000001</c:v>
                </c:pt>
                <c:pt idx="367">
                  <c:v>28849.738280000001</c:v>
                </c:pt>
                <c:pt idx="368">
                  <c:v>28849.738280000001</c:v>
                </c:pt>
                <c:pt idx="369">
                  <c:v>28849.738280000001</c:v>
                </c:pt>
                <c:pt idx="370">
                  <c:v>28849.738280000001</c:v>
                </c:pt>
                <c:pt idx="371">
                  <c:v>28849.738280000001</c:v>
                </c:pt>
                <c:pt idx="372">
                  <c:v>28849.738280000001</c:v>
                </c:pt>
                <c:pt idx="373">
                  <c:v>28849.738280000001</c:v>
                </c:pt>
                <c:pt idx="374">
                  <c:v>28849.738280000001</c:v>
                </c:pt>
                <c:pt idx="375">
                  <c:v>28849.738280000001</c:v>
                </c:pt>
                <c:pt idx="376">
                  <c:v>28849.738280000001</c:v>
                </c:pt>
                <c:pt idx="377">
                  <c:v>28849.738280000001</c:v>
                </c:pt>
                <c:pt idx="378">
                  <c:v>28849.738280000001</c:v>
                </c:pt>
                <c:pt idx="379">
                  <c:v>30084.427</c:v>
                </c:pt>
                <c:pt idx="380">
                  <c:v>30351.386719999999</c:v>
                </c:pt>
                <c:pt idx="381">
                  <c:v>30351.386719999999</c:v>
                </c:pt>
                <c:pt idx="382">
                  <c:v>30351.386719999999</c:v>
                </c:pt>
                <c:pt idx="383">
                  <c:v>30351.386719999999</c:v>
                </c:pt>
                <c:pt idx="384">
                  <c:v>30351.386719999999</c:v>
                </c:pt>
                <c:pt idx="385">
                  <c:v>30351.386719999999</c:v>
                </c:pt>
                <c:pt idx="386">
                  <c:v>30351.386719999999</c:v>
                </c:pt>
                <c:pt idx="387">
                  <c:v>30351.386719999999</c:v>
                </c:pt>
                <c:pt idx="388">
                  <c:v>30351.386719999999</c:v>
                </c:pt>
                <c:pt idx="389">
                  <c:v>30351.386719999999</c:v>
                </c:pt>
                <c:pt idx="390">
                  <c:v>30351.386719999999</c:v>
                </c:pt>
                <c:pt idx="391">
                  <c:v>30351.386719999999</c:v>
                </c:pt>
                <c:pt idx="392">
                  <c:v>30351.386719999999</c:v>
                </c:pt>
                <c:pt idx="393">
                  <c:v>30351.386719999999</c:v>
                </c:pt>
                <c:pt idx="394">
                  <c:v>30351.386719999999</c:v>
                </c:pt>
                <c:pt idx="395">
                  <c:v>30351.386719999999</c:v>
                </c:pt>
                <c:pt idx="396">
                  <c:v>30351.386719999999</c:v>
                </c:pt>
                <c:pt idx="397">
                  <c:v>30351.386719999999</c:v>
                </c:pt>
                <c:pt idx="398">
                  <c:v>30351.386719999999</c:v>
                </c:pt>
                <c:pt idx="399">
                  <c:v>30351.386719999999</c:v>
                </c:pt>
                <c:pt idx="400">
                  <c:v>30351.386719999999</c:v>
                </c:pt>
                <c:pt idx="401">
                  <c:v>30351.386719999999</c:v>
                </c:pt>
                <c:pt idx="402">
                  <c:v>30351.386719999999</c:v>
                </c:pt>
                <c:pt idx="403">
                  <c:v>30351.386719999999</c:v>
                </c:pt>
                <c:pt idx="404">
                  <c:v>30351.386719999999</c:v>
                </c:pt>
                <c:pt idx="405">
                  <c:v>30351.386719999999</c:v>
                </c:pt>
                <c:pt idx="406">
                  <c:v>30351.386719999999</c:v>
                </c:pt>
                <c:pt idx="407">
                  <c:v>27813.682919999999</c:v>
                </c:pt>
                <c:pt idx="408">
                  <c:v>25415.386719999999</c:v>
                </c:pt>
                <c:pt idx="409">
                  <c:v>25415.386719999999</c:v>
                </c:pt>
                <c:pt idx="410">
                  <c:v>25415.386719999999</c:v>
                </c:pt>
                <c:pt idx="411">
                  <c:v>25415.386719999999</c:v>
                </c:pt>
                <c:pt idx="412">
                  <c:v>24250.229630000002</c:v>
                </c:pt>
                <c:pt idx="413">
                  <c:v>24173.65625</c:v>
                </c:pt>
                <c:pt idx="414">
                  <c:v>24966.984049999999</c:v>
                </c:pt>
                <c:pt idx="415">
                  <c:v>25415.386719999999</c:v>
                </c:pt>
                <c:pt idx="416">
                  <c:v>24161.703300000001</c:v>
                </c:pt>
                <c:pt idx="417">
                  <c:v>23502.988280000001</c:v>
                </c:pt>
                <c:pt idx="418">
                  <c:v>22566.975490000001</c:v>
                </c:pt>
                <c:pt idx="419">
                  <c:v>21590.589840000001</c:v>
                </c:pt>
                <c:pt idx="420">
                  <c:v>21687.40223</c:v>
                </c:pt>
                <c:pt idx="421">
                  <c:v>24044.988280000001</c:v>
                </c:pt>
                <c:pt idx="422">
                  <c:v>24044.988280000001</c:v>
                </c:pt>
                <c:pt idx="423">
                  <c:v>24044.988280000001</c:v>
                </c:pt>
                <c:pt idx="424">
                  <c:v>24044.988280000001</c:v>
                </c:pt>
                <c:pt idx="425">
                  <c:v>24044.988280000001</c:v>
                </c:pt>
                <c:pt idx="426">
                  <c:v>24044.988280000001</c:v>
                </c:pt>
                <c:pt idx="427">
                  <c:v>24044.988280000001</c:v>
                </c:pt>
                <c:pt idx="428">
                  <c:v>24044.988280000001</c:v>
                </c:pt>
                <c:pt idx="429">
                  <c:v>24044.988280000001</c:v>
                </c:pt>
                <c:pt idx="430">
                  <c:v>24044.988280000001</c:v>
                </c:pt>
                <c:pt idx="431">
                  <c:v>24044.988280000001</c:v>
                </c:pt>
                <c:pt idx="432">
                  <c:v>24044.988280000001</c:v>
                </c:pt>
                <c:pt idx="433">
                  <c:v>24044.988280000001</c:v>
                </c:pt>
                <c:pt idx="434">
                  <c:v>24044.988280000001</c:v>
                </c:pt>
                <c:pt idx="435">
                  <c:v>26236.406719999999</c:v>
                </c:pt>
                <c:pt idx="436">
                  <c:v>26301.597659999999</c:v>
                </c:pt>
                <c:pt idx="437">
                  <c:v>26301.597659999999</c:v>
                </c:pt>
                <c:pt idx="438">
                  <c:v>26301.597659999999</c:v>
                </c:pt>
                <c:pt idx="439">
                  <c:v>26301.597659999999</c:v>
                </c:pt>
                <c:pt idx="440">
                  <c:v>26301.597659999999</c:v>
                </c:pt>
                <c:pt idx="441">
                  <c:v>26301.597659999999</c:v>
                </c:pt>
                <c:pt idx="442">
                  <c:v>26301.597659999999</c:v>
                </c:pt>
                <c:pt idx="443">
                  <c:v>26301.597659999999</c:v>
                </c:pt>
                <c:pt idx="444">
                  <c:v>26301.597659999999</c:v>
                </c:pt>
                <c:pt idx="445">
                  <c:v>26301.597659999999</c:v>
                </c:pt>
                <c:pt idx="446">
                  <c:v>26301.597659999999</c:v>
                </c:pt>
                <c:pt idx="447">
                  <c:v>26301.597659999999</c:v>
                </c:pt>
                <c:pt idx="448">
                  <c:v>26301.597659999999</c:v>
                </c:pt>
                <c:pt idx="449">
                  <c:v>26301.597659999999</c:v>
                </c:pt>
                <c:pt idx="450">
                  <c:v>26301.597659999999</c:v>
                </c:pt>
                <c:pt idx="451">
                  <c:v>26301.597659999999</c:v>
                </c:pt>
                <c:pt idx="452">
                  <c:v>26301.597659999999</c:v>
                </c:pt>
                <c:pt idx="453">
                  <c:v>26301.597659999999</c:v>
                </c:pt>
                <c:pt idx="454">
                  <c:v>26301.597659999999</c:v>
                </c:pt>
                <c:pt idx="455">
                  <c:v>26301.597659999999</c:v>
                </c:pt>
                <c:pt idx="456">
                  <c:v>26301.597659999999</c:v>
                </c:pt>
                <c:pt idx="457">
                  <c:v>26301.597659999999</c:v>
                </c:pt>
                <c:pt idx="458">
                  <c:v>26320.939450000002</c:v>
                </c:pt>
                <c:pt idx="459">
                  <c:v>27015.954689999999</c:v>
                </c:pt>
                <c:pt idx="460">
                  <c:v>28409.853520000001</c:v>
                </c:pt>
                <c:pt idx="461">
                  <c:v>28622.613280000001</c:v>
                </c:pt>
                <c:pt idx="462">
                  <c:v>28622.613280000001</c:v>
                </c:pt>
                <c:pt idx="463">
                  <c:v>28622.613280000001</c:v>
                </c:pt>
                <c:pt idx="464">
                  <c:v>28622.613280000001</c:v>
                </c:pt>
                <c:pt idx="465">
                  <c:v>28622.613280000001</c:v>
                </c:pt>
                <c:pt idx="466">
                  <c:v>28622.613280000001</c:v>
                </c:pt>
                <c:pt idx="467">
                  <c:v>28622.613280000001</c:v>
                </c:pt>
                <c:pt idx="468">
                  <c:v>28622.613280000001</c:v>
                </c:pt>
                <c:pt idx="469">
                  <c:v>26514.35742</c:v>
                </c:pt>
                <c:pt idx="470">
                  <c:v>26301.597659999999</c:v>
                </c:pt>
                <c:pt idx="471">
                  <c:v>26301.597659999999</c:v>
                </c:pt>
                <c:pt idx="472">
                  <c:v>26301.597659999999</c:v>
                </c:pt>
                <c:pt idx="473">
                  <c:v>26301.597659999999</c:v>
                </c:pt>
                <c:pt idx="474">
                  <c:v>27732.495080000001</c:v>
                </c:pt>
                <c:pt idx="475">
                  <c:v>27574.377649999999</c:v>
                </c:pt>
                <c:pt idx="476">
                  <c:v>26301.597659999999</c:v>
                </c:pt>
                <c:pt idx="477">
                  <c:v>26301.597659999999</c:v>
                </c:pt>
                <c:pt idx="478">
                  <c:v>26301.597659999999</c:v>
                </c:pt>
                <c:pt idx="479">
                  <c:v>26301.597659999999</c:v>
                </c:pt>
                <c:pt idx="480">
                  <c:v>26301.597659999999</c:v>
                </c:pt>
                <c:pt idx="481">
                  <c:v>26301.597659999999</c:v>
                </c:pt>
                <c:pt idx="482">
                  <c:v>26301.597659999999</c:v>
                </c:pt>
                <c:pt idx="483">
                  <c:v>27529.784940000001</c:v>
                </c:pt>
                <c:pt idx="484">
                  <c:v>28214</c:v>
                </c:pt>
                <c:pt idx="485">
                  <c:v>28214</c:v>
                </c:pt>
                <c:pt idx="486">
                  <c:v>28214</c:v>
                </c:pt>
                <c:pt idx="487">
                  <c:v>28214</c:v>
                </c:pt>
                <c:pt idx="488">
                  <c:v>29920.284380000001</c:v>
                </c:pt>
                <c:pt idx="489">
                  <c:v>30126.398440000001</c:v>
                </c:pt>
                <c:pt idx="490">
                  <c:v>30126.398440000001</c:v>
                </c:pt>
                <c:pt idx="491">
                  <c:v>31596.498540000001</c:v>
                </c:pt>
                <c:pt idx="492">
                  <c:v>32478.558590000001</c:v>
                </c:pt>
                <c:pt idx="493">
                  <c:v>32478.558590000001</c:v>
                </c:pt>
                <c:pt idx="494">
                  <c:v>32478.558590000001</c:v>
                </c:pt>
                <c:pt idx="495">
                  <c:v>32478.558590000001</c:v>
                </c:pt>
                <c:pt idx="496">
                  <c:v>32478.558590000001</c:v>
                </c:pt>
                <c:pt idx="497">
                  <c:v>32478.558590000001</c:v>
                </c:pt>
                <c:pt idx="498">
                  <c:v>32478.558590000001</c:v>
                </c:pt>
                <c:pt idx="499">
                  <c:v>32478.558590000001</c:v>
                </c:pt>
                <c:pt idx="500">
                  <c:v>32478.558590000001</c:v>
                </c:pt>
                <c:pt idx="501">
                  <c:v>30889.543730000001</c:v>
                </c:pt>
                <c:pt idx="502">
                  <c:v>30126.398440000001</c:v>
                </c:pt>
                <c:pt idx="503">
                  <c:v>30126.398440000001</c:v>
                </c:pt>
                <c:pt idx="504">
                  <c:v>30126.398440000001</c:v>
                </c:pt>
                <c:pt idx="505">
                  <c:v>30126.398440000001</c:v>
                </c:pt>
                <c:pt idx="506">
                  <c:v>30126.398440000001</c:v>
                </c:pt>
                <c:pt idx="507">
                  <c:v>30126.398440000001</c:v>
                </c:pt>
                <c:pt idx="508">
                  <c:v>30126.398440000001</c:v>
                </c:pt>
                <c:pt idx="509">
                  <c:v>30126.398440000001</c:v>
                </c:pt>
                <c:pt idx="510">
                  <c:v>30126.398440000001</c:v>
                </c:pt>
                <c:pt idx="511">
                  <c:v>30126.398440000001</c:v>
                </c:pt>
                <c:pt idx="512">
                  <c:v>30126.398440000001</c:v>
                </c:pt>
                <c:pt idx="513">
                  <c:v>30126.398440000001</c:v>
                </c:pt>
                <c:pt idx="514">
                  <c:v>30126.398440000001</c:v>
                </c:pt>
                <c:pt idx="515">
                  <c:v>30126.398440000001</c:v>
                </c:pt>
                <c:pt idx="516">
                  <c:v>30126.398440000001</c:v>
                </c:pt>
                <c:pt idx="517">
                  <c:v>31059.32041</c:v>
                </c:pt>
                <c:pt idx="518">
                  <c:v>31703.167969999999</c:v>
                </c:pt>
                <c:pt idx="519">
                  <c:v>31703.167969999999</c:v>
                </c:pt>
                <c:pt idx="520">
                  <c:v>31703.167969999999</c:v>
                </c:pt>
                <c:pt idx="521">
                  <c:v>31703.167969999999</c:v>
                </c:pt>
                <c:pt idx="522">
                  <c:v>31703.167969999999</c:v>
                </c:pt>
                <c:pt idx="523">
                  <c:v>31703.167969999999</c:v>
                </c:pt>
                <c:pt idx="524">
                  <c:v>31703.167969999999</c:v>
                </c:pt>
                <c:pt idx="525">
                  <c:v>31703.167969999999</c:v>
                </c:pt>
                <c:pt idx="526">
                  <c:v>31703.167969999999</c:v>
                </c:pt>
                <c:pt idx="527">
                  <c:v>31703.167969999999</c:v>
                </c:pt>
                <c:pt idx="528">
                  <c:v>31703.167969999999</c:v>
                </c:pt>
                <c:pt idx="529">
                  <c:v>31583.158289999999</c:v>
                </c:pt>
                <c:pt idx="530">
                  <c:v>30126.398440000001</c:v>
                </c:pt>
                <c:pt idx="531">
                  <c:v>30126.398440000001</c:v>
                </c:pt>
                <c:pt idx="532">
                  <c:v>30126.398440000001</c:v>
                </c:pt>
                <c:pt idx="533">
                  <c:v>30126.398440000001</c:v>
                </c:pt>
                <c:pt idx="534">
                  <c:v>30126.398440000001</c:v>
                </c:pt>
                <c:pt idx="535">
                  <c:v>30126.398440000001</c:v>
                </c:pt>
                <c:pt idx="536">
                  <c:v>30126.398440000001</c:v>
                </c:pt>
                <c:pt idx="537">
                  <c:v>30126.398440000001</c:v>
                </c:pt>
                <c:pt idx="538">
                  <c:v>30126.398440000001</c:v>
                </c:pt>
                <c:pt idx="539">
                  <c:v>30126.398440000001</c:v>
                </c:pt>
                <c:pt idx="540">
                  <c:v>30126.398440000001</c:v>
                </c:pt>
                <c:pt idx="541">
                  <c:v>30126.398440000001</c:v>
                </c:pt>
                <c:pt idx="542">
                  <c:v>28737.373629999998</c:v>
                </c:pt>
                <c:pt idx="543">
                  <c:v>28624.75</c:v>
                </c:pt>
                <c:pt idx="544">
                  <c:v>28624.75</c:v>
                </c:pt>
                <c:pt idx="545">
                  <c:v>28624.75</c:v>
                </c:pt>
                <c:pt idx="546">
                  <c:v>28624.75</c:v>
                </c:pt>
                <c:pt idx="547">
                  <c:v>28963.455150000002</c:v>
                </c:pt>
                <c:pt idx="548">
                  <c:v>30126.398440000001</c:v>
                </c:pt>
                <c:pt idx="549">
                  <c:v>30126.398440000001</c:v>
                </c:pt>
                <c:pt idx="550">
                  <c:v>30126.398440000001</c:v>
                </c:pt>
                <c:pt idx="551">
                  <c:v>30126.398440000001</c:v>
                </c:pt>
                <c:pt idx="552">
                  <c:v>30126.398440000001</c:v>
                </c:pt>
                <c:pt idx="553">
                  <c:v>30126.398440000001</c:v>
                </c:pt>
                <c:pt idx="554">
                  <c:v>30126.398440000001</c:v>
                </c:pt>
                <c:pt idx="555">
                  <c:v>30126.398440000001</c:v>
                </c:pt>
                <c:pt idx="556">
                  <c:v>30126.398440000001</c:v>
                </c:pt>
                <c:pt idx="557">
                  <c:v>30126.398440000001</c:v>
                </c:pt>
                <c:pt idx="558">
                  <c:v>30126.398440000001</c:v>
                </c:pt>
                <c:pt idx="559">
                  <c:v>30126.398440000001</c:v>
                </c:pt>
                <c:pt idx="560">
                  <c:v>30126.398440000001</c:v>
                </c:pt>
                <c:pt idx="561">
                  <c:v>30126.398440000001</c:v>
                </c:pt>
                <c:pt idx="562">
                  <c:v>30126.398440000001</c:v>
                </c:pt>
                <c:pt idx="563">
                  <c:v>30126.398440000001</c:v>
                </c:pt>
                <c:pt idx="564">
                  <c:v>30126.398440000001</c:v>
                </c:pt>
                <c:pt idx="565">
                  <c:v>30126.398440000001</c:v>
                </c:pt>
                <c:pt idx="566">
                  <c:v>30126.398440000001</c:v>
                </c:pt>
                <c:pt idx="567">
                  <c:v>30126.398440000001</c:v>
                </c:pt>
                <c:pt idx="568">
                  <c:v>30126.398440000001</c:v>
                </c:pt>
                <c:pt idx="569">
                  <c:v>30126.398440000001</c:v>
                </c:pt>
                <c:pt idx="570">
                  <c:v>30540.35714</c:v>
                </c:pt>
                <c:pt idx="571">
                  <c:v>31634.75</c:v>
                </c:pt>
                <c:pt idx="572">
                  <c:v>31634.75</c:v>
                </c:pt>
                <c:pt idx="573">
                  <c:v>32304.556420000001</c:v>
                </c:pt>
                <c:pt idx="574">
                  <c:v>33591.976560000003</c:v>
                </c:pt>
                <c:pt idx="575">
                  <c:v>33591.976560000003</c:v>
                </c:pt>
                <c:pt idx="576">
                  <c:v>33591.976560000003</c:v>
                </c:pt>
                <c:pt idx="577">
                  <c:v>33591.976560000003</c:v>
                </c:pt>
                <c:pt idx="578">
                  <c:v>33591.976560000003</c:v>
                </c:pt>
                <c:pt idx="579">
                  <c:v>33591.976560000003</c:v>
                </c:pt>
                <c:pt idx="580">
                  <c:v>33591.976560000003</c:v>
                </c:pt>
                <c:pt idx="581">
                  <c:v>33591.976560000003</c:v>
                </c:pt>
                <c:pt idx="582">
                  <c:v>33591.976560000003</c:v>
                </c:pt>
                <c:pt idx="583">
                  <c:v>33591.976560000003</c:v>
                </c:pt>
                <c:pt idx="584">
                  <c:v>33591.976560000003</c:v>
                </c:pt>
                <c:pt idx="585">
                  <c:v>33591.976560000003</c:v>
                </c:pt>
                <c:pt idx="586">
                  <c:v>33591.976560000003</c:v>
                </c:pt>
                <c:pt idx="587">
                  <c:v>33591.976560000003</c:v>
                </c:pt>
                <c:pt idx="588">
                  <c:v>33591.976560000003</c:v>
                </c:pt>
                <c:pt idx="589">
                  <c:v>33846.79391</c:v>
                </c:pt>
                <c:pt idx="590">
                  <c:v>35944.136720000002</c:v>
                </c:pt>
                <c:pt idx="591">
                  <c:v>35944.136720000002</c:v>
                </c:pt>
                <c:pt idx="592">
                  <c:v>35944.136720000002</c:v>
                </c:pt>
                <c:pt idx="593">
                  <c:v>35944.136720000002</c:v>
                </c:pt>
                <c:pt idx="594">
                  <c:v>35944.136720000002</c:v>
                </c:pt>
                <c:pt idx="595">
                  <c:v>35944.136720000002</c:v>
                </c:pt>
                <c:pt idx="596">
                  <c:v>35944.136720000002</c:v>
                </c:pt>
                <c:pt idx="597">
                  <c:v>35944.136720000002</c:v>
                </c:pt>
                <c:pt idx="598">
                  <c:v>35944.136720000002</c:v>
                </c:pt>
                <c:pt idx="599">
                  <c:v>35944.136720000002</c:v>
                </c:pt>
                <c:pt idx="600">
                  <c:v>34081.180310000003</c:v>
                </c:pt>
                <c:pt idx="601">
                  <c:v>33687.527340000001</c:v>
                </c:pt>
                <c:pt idx="602">
                  <c:v>33687.527340000001</c:v>
                </c:pt>
                <c:pt idx="603">
                  <c:v>33687.527340000001</c:v>
                </c:pt>
                <c:pt idx="604">
                  <c:v>33687.527340000001</c:v>
                </c:pt>
                <c:pt idx="605">
                  <c:v>33687.527340000001</c:v>
                </c:pt>
                <c:pt idx="606">
                  <c:v>33687.527340000001</c:v>
                </c:pt>
                <c:pt idx="607">
                  <c:v>33687.527340000001</c:v>
                </c:pt>
                <c:pt idx="608">
                  <c:v>33687.527340000001</c:v>
                </c:pt>
                <c:pt idx="609">
                  <c:v>33687.527340000001</c:v>
                </c:pt>
                <c:pt idx="610">
                  <c:v>33687.527340000001</c:v>
                </c:pt>
                <c:pt idx="611">
                  <c:v>33687.527340000001</c:v>
                </c:pt>
                <c:pt idx="612">
                  <c:v>33001.480629999998</c:v>
                </c:pt>
                <c:pt idx="613">
                  <c:v>31335.367190000001</c:v>
                </c:pt>
                <c:pt idx="614">
                  <c:v>31335.367190000001</c:v>
                </c:pt>
                <c:pt idx="615">
                  <c:v>31335.367190000001</c:v>
                </c:pt>
                <c:pt idx="616">
                  <c:v>31335.367190000001</c:v>
                </c:pt>
                <c:pt idx="617">
                  <c:v>31335.367190000001</c:v>
                </c:pt>
                <c:pt idx="618">
                  <c:v>31672.510139999999</c:v>
                </c:pt>
                <c:pt idx="619">
                  <c:v>33687.527340000001</c:v>
                </c:pt>
                <c:pt idx="620">
                  <c:v>33687.527340000001</c:v>
                </c:pt>
                <c:pt idx="621">
                  <c:v>33687.527340000001</c:v>
                </c:pt>
                <c:pt idx="622">
                  <c:v>33687.527340000001</c:v>
                </c:pt>
                <c:pt idx="623">
                  <c:v>33687.527340000001</c:v>
                </c:pt>
                <c:pt idx="624">
                  <c:v>33687.527340000001</c:v>
                </c:pt>
                <c:pt idx="625">
                  <c:v>33687.527340000001</c:v>
                </c:pt>
                <c:pt idx="626">
                  <c:v>33687.527340000001</c:v>
                </c:pt>
                <c:pt idx="627">
                  <c:v>33687.527340000001</c:v>
                </c:pt>
                <c:pt idx="628">
                  <c:v>33687.527340000001</c:v>
                </c:pt>
                <c:pt idx="629">
                  <c:v>33687.527340000001</c:v>
                </c:pt>
                <c:pt idx="630">
                  <c:v>33687.527340000001</c:v>
                </c:pt>
                <c:pt idx="631">
                  <c:v>33687.527340000001</c:v>
                </c:pt>
                <c:pt idx="632">
                  <c:v>33687.527340000001</c:v>
                </c:pt>
                <c:pt idx="633">
                  <c:v>33817.762110000003</c:v>
                </c:pt>
                <c:pt idx="634">
                  <c:v>36008.542970000002</c:v>
                </c:pt>
                <c:pt idx="635">
                  <c:v>36123.432030000004</c:v>
                </c:pt>
                <c:pt idx="636">
                  <c:v>36008.542970000002</c:v>
                </c:pt>
                <c:pt idx="637">
                  <c:v>36008.542970000002</c:v>
                </c:pt>
                <c:pt idx="638">
                  <c:v>36008.542970000002</c:v>
                </c:pt>
                <c:pt idx="639">
                  <c:v>36008.542970000002</c:v>
                </c:pt>
                <c:pt idx="640">
                  <c:v>36008.542970000002</c:v>
                </c:pt>
                <c:pt idx="641">
                  <c:v>36008.542970000002</c:v>
                </c:pt>
                <c:pt idx="642">
                  <c:v>36008.542970000002</c:v>
                </c:pt>
                <c:pt idx="643">
                  <c:v>36008.542970000002</c:v>
                </c:pt>
                <c:pt idx="644">
                  <c:v>36008.542970000002</c:v>
                </c:pt>
                <c:pt idx="645">
                  <c:v>36008.542970000002</c:v>
                </c:pt>
                <c:pt idx="646">
                  <c:v>36008.542970000002</c:v>
                </c:pt>
                <c:pt idx="647">
                  <c:v>36008.542970000002</c:v>
                </c:pt>
                <c:pt idx="648">
                  <c:v>36008.542970000002</c:v>
                </c:pt>
                <c:pt idx="649">
                  <c:v>36008.542970000002</c:v>
                </c:pt>
                <c:pt idx="650">
                  <c:v>36008.542970000002</c:v>
                </c:pt>
                <c:pt idx="651">
                  <c:v>36008.542970000002</c:v>
                </c:pt>
                <c:pt idx="652">
                  <c:v>36008.542970000002</c:v>
                </c:pt>
                <c:pt idx="653">
                  <c:v>36008.542970000002</c:v>
                </c:pt>
                <c:pt idx="654">
                  <c:v>36008.542970000002</c:v>
                </c:pt>
                <c:pt idx="655">
                  <c:v>36008.542970000002</c:v>
                </c:pt>
                <c:pt idx="656">
                  <c:v>36008.542970000002</c:v>
                </c:pt>
                <c:pt idx="657">
                  <c:v>36008.542970000002</c:v>
                </c:pt>
                <c:pt idx="658">
                  <c:v>36008.542970000002</c:v>
                </c:pt>
                <c:pt idx="659">
                  <c:v>36008.542970000002</c:v>
                </c:pt>
                <c:pt idx="660">
                  <c:v>36008.542970000002</c:v>
                </c:pt>
                <c:pt idx="661">
                  <c:v>36008.542970000002</c:v>
                </c:pt>
                <c:pt idx="662">
                  <c:v>36008.542970000002</c:v>
                </c:pt>
                <c:pt idx="663">
                  <c:v>36008.542970000002</c:v>
                </c:pt>
                <c:pt idx="664">
                  <c:v>36008.542970000002</c:v>
                </c:pt>
                <c:pt idx="665">
                  <c:v>36008.542970000002</c:v>
                </c:pt>
                <c:pt idx="666">
                  <c:v>36008.542970000002</c:v>
                </c:pt>
                <c:pt idx="667">
                  <c:v>36008.542970000002</c:v>
                </c:pt>
                <c:pt idx="668">
                  <c:v>36008.542970000002</c:v>
                </c:pt>
                <c:pt idx="669">
                  <c:v>36008.542970000002</c:v>
                </c:pt>
                <c:pt idx="670">
                  <c:v>36008.542970000002</c:v>
                </c:pt>
                <c:pt idx="671">
                  <c:v>36008.542970000002</c:v>
                </c:pt>
                <c:pt idx="672">
                  <c:v>36008.542970000002</c:v>
                </c:pt>
                <c:pt idx="673">
                  <c:v>36008.542970000002</c:v>
                </c:pt>
                <c:pt idx="674">
                  <c:v>36008.542970000002</c:v>
                </c:pt>
                <c:pt idx="675">
                  <c:v>36474.56596</c:v>
                </c:pt>
                <c:pt idx="676">
                  <c:v>37585.3125</c:v>
                </c:pt>
                <c:pt idx="677">
                  <c:v>38916.283130000003</c:v>
                </c:pt>
                <c:pt idx="678">
                  <c:v>38490.140630000002</c:v>
                </c:pt>
                <c:pt idx="679">
                  <c:v>38490.140630000002</c:v>
                </c:pt>
                <c:pt idx="680">
                  <c:v>38490.140630000002</c:v>
                </c:pt>
                <c:pt idx="681">
                  <c:v>38875.574130000001</c:v>
                </c:pt>
                <c:pt idx="682">
                  <c:v>40066.914060000003</c:v>
                </c:pt>
                <c:pt idx="683">
                  <c:v>40066.914060000003</c:v>
                </c:pt>
                <c:pt idx="684">
                  <c:v>40066.914060000003</c:v>
                </c:pt>
                <c:pt idx="685">
                  <c:v>40066.914060000003</c:v>
                </c:pt>
                <c:pt idx="686">
                  <c:v>40066.914060000003</c:v>
                </c:pt>
                <c:pt idx="687">
                  <c:v>40066.914060000003</c:v>
                </c:pt>
                <c:pt idx="688">
                  <c:v>40066.914060000003</c:v>
                </c:pt>
                <c:pt idx="689">
                  <c:v>40066.914060000003</c:v>
                </c:pt>
                <c:pt idx="690">
                  <c:v>40066.914060000003</c:v>
                </c:pt>
                <c:pt idx="691">
                  <c:v>40066.914060000003</c:v>
                </c:pt>
                <c:pt idx="692">
                  <c:v>40066.914060000003</c:v>
                </c:pt>
                <c:pt idx="693">
                  <c:v>39170.780160000002</c:v>
                </c:pt>
                <c:pt idx="694">
                  <c:v>37585.3125</c:v>
                </c:pt>
                <c:pt idx="695">
                  <c:v>37585.3125</c:v>
                </c:pt>
                <c:pt idx="696">
                  <c:v>37585.3125</c:v>
                </c:pt>
                <c:pt idx="697">
                  <c:v>35879.470999999998</c:v>
                </c:pt>
                <c:pt idx="698">
                  <c:v>35192.082029999998</c:v>
                </c:pt>
                <c:pt idx="699">
                  <c:v>35164.227859999999</c:v>
                </c:pt>
                <c:pt idx="700">
                  <c:v>32804.582029999998</c:v>
                </c:pt>
                <c:pt idx="701">
                  <c:v>32804.582029999998</c:v>
                </c:pt>
                <c:pt idx="702">
                  <c:v>32804.582029999998</c:v>
                </c:pt>
                <c:pt idx="703">
                  <c:v>32804.582029999998</c:v>
                </c:pt>
                <c:pt idx="704">
                  <c:v>32449.66949</c:v>
                </c:pt>
                <c:pt idx="705">
                  <c:v>33417.834179999998</c:v>
                </c:pt>
                <c:pt idx="706">
                  <c:v>35914.752339999999</c:v>
                </c:pt>
                <c:pt idx="707">
                  <c:v>36679.492189999997</c:v>
                </c:pt>
                <c:pt idx="708">
                  <c:v>35281.263650000001</c:v>
                </c:pt>
                <c:pt idx="709">
                  <c:v>34327.332029999998</c:v>
                </c:pt>
                <c:pt idx="710">
                  <c:v>35142.67166</c:v>
                </c:pt>
                <c:pt idx="711">
                  <c:v>35190.632810000003</c:v>
                </c:pt>
                <c:pt idx="712">
                  <c:v>35190.632810000003</c:v>
                </c:pt>
                <c:pt idx="713">
                  <c:v>37215.525479999997</c:v>
                </c:pt>
                <c:pt idx="714">
                  <c:v>39936.023439999997</c:v>
                </c:pt>
                <c:pt idx="715">
                  <c:v>39936.023439999997</c:v>
                </c:pt>
                <c:pt idx="716">
                  <c:v>39936.023439999997</c:v>
                </c:pt>
                <c:pt idx="717">
                  <c:v>39936.023439999997</c:v>
                </c:pt>
                <c:pt idx="718">
                  <c:v>39936.023439999997</c:v>
                </c:pt>
                <c:pt idx="719">
                  <c:v>39936.023439999997</c:v>
                </c:pt>
              </c:numCache>
            </c:numRef>
          </c:val>
        </c:ser>
        <c:ser>
          <c:idx val="3"/>
          <c:order val="2"/>
          <c:tx>
            <c:strRef>
              <c:f>inertia_April!$F$1</c:f>
              <c:strCache>
                <c:ptCount val="1"/>
                <c:pt idx="0">
                  <c:v>Inertia provided by Simple Cycle</c:v>
                </c:pt>
              </c:strCache>
            </c:strRef>
          </c:tx>
          <c:spPr>
            <a:solidFill>
              <a:schemeClr val="accent3"/>
            </a:solidFill>
            <a:ln>
              <a:noFill/>
            </a:ln>
            <a:effectLst/>
          </c:spPr>
          <c:invertIfNegative val="0"/>
          <c:cat>
            <c:numRef>
              <c:f>inertia_April!$A$2:$A$721</c:f>
              <c:numCache>
                <c:formatCode>m/d/yyyy\ h:mm</c:formatCode>
                <c:ptCount val="720"/>
                <c:pt idx="0">
                  <c:v>42461</c:v>
                </c:pt>
                <c:pt idx="1">
                  <c:v>42461.041666666664</c:v>
                </c:pt>
                <c:pt idx="2">
                  <c:v>42461.083333333336</c:v>
                </c:pt>
                <c:pt idx="3">
                  <c:v>42461.125</c:v>
                </c:pt>
                <c:pt idx="4">
                  <c:v>42461.166666666664</c:v>
                </c:pt>
                <c:pt idx="5">
                  <c:v>42461.208333333336</c:v>
                </c:pt>
                <c:pt idx="6">
                  <c:v>42461.25</c:v>
                </c:pt>
                <c:pt idx="7">
                  <c:v>42461.291666666664</c:v>
                </c:pt>
                <c:pt idx="8">
                  <c:v>42461.333333333336</c:v>
                </c:pt>
                <c:pt idx="9">
                  <c:v>42461.375</c:v>
                </c:pt>
                <c:pt idx="10">
                  <c:v>42461.416666666664</c:v>
                </c:pt>
                <c:pt idx="11">
                  <c:v>42461.458333333336</c:v>
                </c:pt>
                <c:pt idx="12">
                  <c:v>42461.5</c:v>
                </c:pt>
                <c:pt idx="13">
                  <c:v>42461.541666666664</c:v>
                </c:pt>
                <c:pt idx="14">
                  <c:v>42461.583333333336</c:v>
                </c:pt>
                <c:pt idx="15">
                  <c:v>42461.625</c:v>
                </c:pt>
                <c:pt idx="16">
                  <c:v>42461.666666666664</c:v>
                </c:pt>
                <c:pt idx="17">
                  <c:v>42461.708333333336</c:v>
                </c:pt>
                <c:pt idx="18">
                  <c:v>42461.75</c:v>
                </c:pt>
                <c:pt idx="19">
                  <c:v>42461.791666666664</c:v>
                </c:pt>
                <c:pt idx="20">
                  <c:v>42461.833333333336</c:v>
                </c:pt>
                <c:pt idx="21">
                  <c:v>42461.875</c:v>
                </c:pt>
                <c:pt idx="22">
                  <c:v>42461.916666666664</c:v>
                </c:pt>
                <c:pt idx="23">
                  <c:v>42461.958333333336</c:v>
                </c:pt>
                <c:pt idx="24">
                  <c:v>42462</c:v>
                </c:pt>
                <c:pt idx="25">
                  <c:v>42462.041666666664</c:v>
                </c:pt>
                <c:pt idx="26">
                  <c:v>42462.083333333336</c:v>
                </c:pt>
                <c:pt idx="27">
                  <c:v>42462.125</c:v>
                </c:pt>
                <c:pt idx="28">
                  <c:v>42462.166666666664</c:v>
                </c:pt>
                <c:pt idx="29">
                  <c:v>42462.208333333336</c:v>
                </c:pt>
                <c:pt idx="30">
                  <c:v>42462.25</c:v>
                </c:pt>
                <c:pt idx="31">
                  <c:v>42462.291666666664</c:v>
                </c:pt>
                <c:pt idx="32">
                  <c:v>42462.333333333336</c:v>
                </c:pt>
                <c:pt idx="33">
                  <c:v>42462.375</c:v>
                </c:pt>
                <c:pt idx="34">
                  <c:v>42462.416666666664</c:v>
                </c:pt>
                <c:pt idx="35">
                  <c:v>42462.458333333336</c:v>
                </c:pt>
                <c:pt idx="36">
                  <c:v>42462.5</c:v>
                </c:pt>
                <c:pt idx="37">
                  <c:v>42462.541666666664</c:v>
                </c:pt>
                <c:pt idx="38">
                  <c:v>42462.583333333336</c:v>
                </c:pt>
                <c:pt idx="39">
                  <c:v>42462.625</c:v>
                </c:pt>
                <c:pt idx="40">
                  <c:v>42462.666666666664</c:v>
                </c:pt>
                <c:pt idx="41">
                  <c:v>42462.708333333336</c:v>
                </c:pt>
                <c:pt idx="42">
                  <c:v>42462.75</c:v>
                </c:pt>
                <c:pt idx="43">
                  <c:v>42462.791666666664</c:v>
                </c:pt>
                <c:pt idx="44">
                  <c:v>42462.833333333336</c:v>
                </c:pt>
                <c:pt idx="45">
                  <c:v>42462.875</c:v>
                </c:pt>
                <c:pt idx="46">
                  <c:v>42462.916666666664</c:v>
                </c:pt>
                <c:pt idx="47">
                  <c:v>42462.958333333336</c:v>
                </c:pt>
                <c:pt idx="48">
                  <c:v>42463</c:v>
                </c:pt>
                <c:pt idx="49">
                  <c:v>42463.041666666664</c:v>
                </c:pt>
                <c:pt idx="50">
                  <c:v>42463.083333333336</c:v>
                </c:pt>
                <c:pt idx="51">
                  <c:v>42463.125</c:v>
                </c:pt>
                <c:pt idx="52">
                  <c:v>42463.166666666664</c:v>
                </c:pt>
                <c:pt idx="53">
                  <c:v>42463.208333333336</c:v>
                </c:pt>
                <c:pt idx="54">
                  <c:v>42463.25</c:v>
                </c:pt>
                <c:pt idx="55">
                  <c:v>42463.291666666664</c:v>
                </c:pt>
                <c:pt idx="56">
                  <c:v>42463.333333333336</c:v>
                </c:pt>
                <c:pt idx="57">
                  <c:v>42463.375</c:v>
                </c:pt>
                <c:pt idx="58">
                  <c:v>42463.416666666664</c:v>
                </c:pt>
                <c:pt idx="59">
                  <c:v>42463.458333333336</c:v>
                </c:pt>
                <c:pt idx="60">
                  <c:v>42463.5</c:v>
                </c:pt>
                <c:pt idx="61">
                  <c:v>42463.541666666664</c:v>
                </c:pt>
                <c:pt idx="62">
                  <c:v>42463.583333333336</c:v>
                </c:pt>
                <c:pt idx="63">
                  <c:v>42463.625</c:v>
                </c:pt>
                <c:pt idx="64">
                  <c:v>42463.666666666664</c:v>
                </c:pt>
                <c:pt idx="65">
                  <c:v>42463.708333333336</c:v>
                </c:pt>
                <c:pt idx="66">
                  <c:v>42463.75</c:v>
                </c:pt>
                <c:pt idx="67">
                  <c:v>42463.791666666664</c:v>
                </c:pt>
                <c:pt idx="68">
                  <c:v>42463.833333333336</c:v>
                </c:pt>
                <c:pt idx="69">
                  <c:v>42463.875</c:v>
                </c:pt>
                <c:pt idx="70">
                  <c:v>42463.916666666664</c:v>
                </c:pt>
                <c:pt idx="71">
                  <c:v>42463.958333333336</c:v>
                </c:pt>
                <c:pt idx="72">
                  <c:v>42464</c:v>
                </c:pt>
                <c:pt idx="73">
                  <c:v>42464.041666666664</c:v>
                </c:pt>
                <c:pt idx="74">
                  <c:v>42464.083333333336</c:v>
                </c:pt>
                <c:pt idx="75">
                  <c:v>42464.125</c:v>
                </c:pt>
                <c:pt idx="76">
                  <c:v>42464.166666666664</c:v>
                </c:pt>
                <c:pt idx="77">
                  <c:v>42464.208333333336</c:v>
                </c:pt>
                <c:pt idx="78">
                  <c:v>42464.25</c:v>
                </c:pt>
                <c:pt idx="79">
                  <c:v>42464.291666666664</c:v>
                </c:pt>
                <c:pt idx="80">
                  <c:v>42464.333333333336</c:v>
                </c:pt>
                <c:pt idx="81">
                  <c:v>42464.375</c:v>
                </c:pt>
                <c:pt idx="82">
                  <c:v>42464.416666666664</c:v>
                </c:pt>
                <c:pt idx="83">
                  <c:v>42464.458333333336</c:v>
                </c:pt>
                <c:pt idx="84">
                  <c:v>42464.5</c:v>
                </c:pt>
                <c:pt idx="85">
                  <c:v>42464.541666666664</c:v>
                </c:pt>
                <c:pt idx="86">
                  <c:v>42464.583333333336</c:v>
                </c:pt>
                <c:pt idx="87">
                  <c:v>42464.625</c:v>
                </c:pt>
                <c:pt idx="88">
                  <c:v>42464.666666666664</c:v>
                </c:pt>
                <c:pt idx="89">
                  <c:v>42464.708333333336</c:v>
                </c:pt>
                <c:pt idx="90">
                  <c:v>42464.75</c:v>
                </c:pt>
                <c:pt idx="91">
                  <c:v>42464.791666666664</c:v>
                </c:pt>
                <c:pt idx="92">
                  <c:v>42464.833333333336</c:v>
                </c:pt>
                <c:pt idx="93">
                  <c:v>42464.875</c:v>
                </c:pt>
                <c:pt idx="94">
                  <c:v>42464.916666666664</c:v>
                </c:pt>
                <c:pt idx="95">
                  <c:v>42464.958333333336</c:v>
                </c:pt>
                <c:pt idx="96">
                  <c:v>42465</c:v>
                </c:pt>
                <c:pt idx="97">
                  <c:v>42465.041666666664</c:v>
                </c:pt>
                <c:pt idx="98">
                  <c:v>42465.083333333336</c:v>
                </c:pt>
                <c:pt idx="99">
                  <c:v>42465.125</c:v>
                </c:pt>
                <c:pt idx="100">
                  <c:v>42465.166666666664</c:v>
                </c:pt>
                <c:pt idx="101">
                  <c:v>42465.208333333336</c:v>
                </c:pt>
                <c:pt idx="102">
                  <c:v>42465.25</c:v>
                </c:pt>
                <c:pt idx="103">
                  <c:v>42465.291666666664</c:v>
                </c:pt>
                <c:pt idx="104">
                  <c:v>42465.333333333336</c:v>
                </c:pt>
                <c:pt idx="105">
                  <c:v>42465.375</c:v>
                </c:pt>
                <c:pt idx="106">
                  <c:v>42465.416666666664</c:v>
                </c:pt>
                <c:pt idx="107">
                  <c:v>42465.458333333336</c:v>
                </c:pt>
                <c:pt idx="108">
                  <c:v>42465.5</c:v>
                </c:pt>
                <c:pt idx="109">
                  <c:v>42465.541666666664</c:v>
                </c:pt>
                <c:pt idx="110">
                  <c:v>42465.583333333336</c:v>
                </c:pt>
                <c:pt idx="111">
                  <c:v>42465.625</c:v>
                </c:pt>
                <c:pt idx="112">
                  <c:v>42465.666666666664</c:v>
                </c:pt>
                <c:pt idx="113">
                  <c:v>42465.708333333336</c:v>
                </c:pt>
                <c:pt idx="114">
                  <c:v>42465.75</c:v>
                </c:pt>
                <c:pt idx="115">
                  <c:v>42465.791666666664</c:v>
                </c:pt>
                <c:pt idx="116">
                  <c:v>42465.833333333336</c:v>
                </c:pt>
                <c:pt idx="117">
                  <c:v>42465.875</c:v>
                </c:pt>
                <c:pt idx="118">
                  <c:v>42465.916666666664</c:v>
                </c:pt>
                <c:pt idx="119">
                  <c:v>42465.958333333336</c:v>
                </c:pt>
                <c:pt idx="120">
                  <c:v>42466</c:v>
                </c:pt>
                <c:pt idx="121">
                  <c:v>42466.041666666664</c:v>
                </c:pt>
                <c:pt idx="122">
                  <c:v>42466.083333333336</c:v>
                </c:pt>
                <c:pt idx="123">
                  <c:v>42466.125</c:v>
                </c:pt>
                <c:pt idx="124">
                  <c:v>42466.166666666664</c:v>
                </c:pt>
                <c:pt idx="125">
                  <c:v>42466.208333333336</c:v>
                </c:pt>
                <c:pt idx="126">
                  <c:v>42466.25</c:v>
                </c:pt>
                <c:pt idx="127">
                  <c:v>42466.291666666664</c:v>
                </c:pt>
                <c:pt idx="128">
                  <c:v>42466.333333333336</c:v>
                </c:pt>
                <c:pt idx="129">
                  <c:v>42466.375</c:v>
                </c:pt>
                <c:pt idx="130">
                  <c:v>42466.416666666664</c:v>
                </c:pt>
                <c:pt idx="131">
                  <c:v>42466.458333333336</c:v>
                </c:pt>
                <c:pt idx="132">
                  <c:v>42466.5</c:v>
                </c:pt>
                <c:pt idx="133">
                  <c:v>42466.541666666664</c:v>
                </c:pt>
                <c:pt idx="134">
                  <c:v>42466.583333333336</c:v>
                </c:pt>
                <c:pt idx="135">
                  <c:v>42466.625</c:v>
                </c:pt>
                <c:pt idx="136">
                  <c:v>42466.666666666664</c:v>
                </c:pt>
                <c:pt idx="137">
                  <c:v>42466.708333333336</c:v>
                </c:pt>
                <c:pt idx="138">
                  <c:v>42466.75</c:v>
                </c:pt>
                <c:pt idx="139">
                  <c:v>42466.791666666664</c:v>
                </c:pt>
                <c:pt idx="140">
                  <c:v>42466.833333333336</c:v>
                </c:pt>
                <c:pt idx="141">
                  <c:v>42466.875</c:v>
                </c:pt>
                <c:pt idx="142">
                  <c:v>42466.916666666664</c:v>
                </c:pt>
                <c:pt idx="143">
                  <c:v>42466.958333333336</c:v>
                </c:pt>
                <c:pt idx="144">
                  <c:v>42467</c:v>
                </c:pt>
                <c:pt idx="145">
                  <c:v>42467.041666666664</c:v>
                </c:pt>
                <c:pt idx="146">
                  <c:v>42467.083333333336</c:v>
                </c:pt>
                <c:pt idx="147">
                  <c:v>42467.125</c:v>
                </c:pt>
                <c:pt idx="148">
                  <c:v>42467.166666666664</c:v>
                </c:pt>
                <c:pt idx="149">
                  <c:v>42467.208333333336</c:v>
                </c:pt>
                <c:pt idx="150">
                  <c:v>42467.25</c:v>
                </c:pt>
                <c:pt idx="151">
                  <c:v>42467.291666666664</c:v>
                </c:pt>
                <c:pt idx="152">
                  <c:v>42467.333333333336</c:v>
                </c:pt>
                <c:pt idx="153">
                  <c:v>42467.375</c:v>
                </c:pt>
                <c:pt idx="154">
                  <c:v>42467.416666666664</c:v>
                </c:pt>
                <c:pt idx="155">
                  <c:v>42467.458333333336</c:v>
                </c:pt>
                <c:pt idx="156">
                  <c:v>42467.5</c:v>
                </c:pt>
                <c:pt idx="157">
                  <c:v>42467.541666666664</c:v>
                </c:pt>
                <c:pt idx="158">
                  <c:v>42467.583333333336</c:v>
                </c:pt>
                <c:pt idx="159">
                  <c:v>42467.625</c:v>
                </c:pt>
                <c:pt idx="160">
                  <c:v>42467.666666666664</c:v>
                </c:pt>
                <c:pt idx="161">
                  <c:v>42467.708333333336</c:v>
                </c:pt>
                <c:pt idx="162">
                  <c:v>42467.75</c:v>
                </c:pt>
                <c:pt idx="163">
                  <c:v>42467.791666666664</c:v>
                </c:pt>
                <c:pt idx="164">
                  <c:v>42467.833333333336</c:v>
                </c:pt>
                <c:pt idx="165">
                  <c:v>42467.875</c:v>
                </c:pt>
                <c:pt idx="166">
                  <c:v>42467.916666666664</c:v>
                </c:pt>
                <c:pt idx="167">
                  <c:v>42467.958333333336</c:v>
                </c:pt>
                <c:pt idx="168">
                  <c:v>42468</c:v>
                </c:pt>
                <c:pt idx="169">
                  <c:v>42468.041666666664</c:v>
                </c:pt>
                <c:pt idx="170">
                  <c:v>42468.083333333336</c:v>
                </c:pt>
                <c:pt idx="171">
                  <c:v>42468.125</c:v>
                </c:pt>
                <c:pt idx="172">
                  <c:v>42468.166666666664</c:v>
                </c:pt>
                <c:pt idx="173">
                  <c:v>42468.208333333336</c:v>
                </c:pt>
                <c:pt idx="174">
                  <c:v>42468.25</c:v>
                </c:pt>
                <c:pt idx="175">
                  <c:v>42468.291666666664</c:v>
                </c:pt>
                <c:pt idx="176">
                  <c:v>42468.333333333336</c:v>
                </c:pt>
                <c:pt idx="177">
                  <c:v>42468.375</c:v>
                </c:pt>
                <c:pt idx="178">
                  <c:v>42468.416666666664</c:v>
                </c:pt>
                <c:pt idx="179">
                  <c:v>42468.458333333336</c:v>
                </c:pt>
                <c:pt idx="180">
                  <c:v>42468.5</c:v>
                </c:pt>
                <c:pt idx="181">
                  <c:v>42468.541666666664</c:v>
                </c:pt>
                <c:pt idx="182">
                  <c:v>42468.583333333336</c:v>
                </c:pt>
                <c:pt idx="183">
                  <c:v>42468.625</c:v>
                </c:pt>
                <c:pt idx="184">
                  <c:v>42468.666666666664</c:v>
                </c:pt>
                <c:pt idx="185">
                  <c:v>42468.708333333336</c:v>
                </c:pt>
                <c:pt idx="186">
                  <c:v>42468.75</c:v>
                </c:pt>
                <c:pt idx="187">
                  <c:v>42468.791666666664</c:v>
                </c:pt>
                <c:pt idx="188">
                  <c:v>42468.833333333336</c:v>
                </c:pt>
                <c:pt idx="189">
                  <c:v>42468.875</c:v>
                </c:pt>
                <c:pt idx="190">
                  <c:v>42468.916666666664</c:v>
                </c:pt>
                <c:pt idx="191">
                  <c:v>42468.958333333336</c:v>
                </c:pt>
                <c:pt idx="192">
                  <c:v>42469</c:v>
                </c:pt>
                <c:pt idx="193">
                  <c:v>42469.041666666664</c:v>
                </c:pt>
                <c:pt idx="194">
                  <c:v>42469.083333333336</c:v>
                </c:pt>
                <c:pt idx="195">
                  <c:v>42469.125</c:v>
                </c:pt>
                <c:pt idx="196">
                  <c:v>42469.166666666664</c:v>
                </c:pt>
                <c:pt idx="197">
                  <c:v>42469.208333333336</c:v>
                </c:pt>
                <c:pt idx="198">
                  <c:v>42469.25</c:v>
                </c:pt>
                <c:pt idx="199">
                  <c:v>42469.291666666664</c:v>
                </c:pt>
                <c:pt idx="200">
                  <c:v>42469.333333333336</c:v>
                </c:pt>
                <c:pt idx="201">
                  <c:v>42469.375</c:v>
                </c:pt>
                <c:pt idx="202">
                  <c:v>42469.416666666664</c:v>
                </c:pt>
                <c:pt idx="203">
                  <c:v>42469.458333333336</c:v>
                </c:pt>
                <c:pt idx="204">
                  <c:v>42469.5</c:v>
                </c:pt>
                <c:pt idx="205">
                  <c:v>42469.541666666664</c:v>
                </c:pt>
                <c:pt idx="206">
                  <c:v>42469.583333333336</c:v>
                </c:pt>
                <c:pt idx="207">
                  <c:v>42469.625</c:v>
                </c:pt>
                <c:pt idx="208">
                  <c:v>42469.666666666664</c:v>
                </c:pt>
                <c:pt idx="209">
                  <c:v>42469.708333333336</c:v>
                </c:pt>
                <c:pt idx="210">
                  <c:v>42469.75</c:v>
                </c:pt>
                <c:pt idx="211">
                  <c:v>42469.791666666664</c:v>
                </c:pt>
                <c:pt idx="212">
                  <c:v>42469.833333333336</c:v>
                </c:pt>
                <c:pt idx="213">
                  <c:v>42469.875</c:v>
                </c:pt>
                <c:pt idx="214">
                  <c:v>42469.916666666664</c:v>
                </c:pt>
                <c:pt idx="215">
                  <c:v>42469.958333333336</c:v>
                </c:pt>
                <c:pt idx="216">
                  <c:v>42470</c:v>
                </c:pt>
                <c:pt idx="217">
                  <c:v>42470.041666666664</c:v>
                </c:pt>
                <c:pt idx="218">
                  <c:v>42470.083333333336</c:v>
                </c:pt>
                <c:pt idx="219">
                  <c:v>42470.125</c:v>
                </c:pt>
                <c:pt idx="220">
                  <c:v>42470.166666666664</c:v>
                </c:pt>
                <c:pt idx="221">
                  <c:v>42470.208333333336</c:v>
                </c:pt>
                <c:pt idx="222">
                  <c:v>42470.25</c:v>
                </c:pt>
                <c:pt idx="223">
                  <c:v>42470.291666666664</c:v>
                </c:pt>
                <c:pt idx="224">
                  <c:v>42470.333333333336</c:v>
                </c:pt>
                <c:pt idx="225">
                  <c:v>42470.375</c:v>
                </c:pt>
                <c:pt idx="226">
                  <c:v>42470.416666666664</c:v>
                </c:pt>
                <c:pt idx="227">
                  <c:v>42470.458333333336</c:v>
                </c:pt>
                <c:pt idx="228">
                  <c:v>42470.5</c:v>
                </c:pt>
                <c:pt idx="229">
                  <c:v>42470.541666666664</c:v>
                </c:pt>
                <c:pt idx="230">
                  <c:v>42470.583333333336</c:v>
                </c:pt>
                <c:pt idx="231">
                  <c:v>42470.625</c:v>
                </c:pt>
                <c:pt idx="232">
                  <c:v>42470.666666666664</c:v>
                </c:pt>
                <c:pt idx="233">
                  <c:v>42470.708333333336</c:v>
                </c:pt>
                <c:pt idx="234">
                  <c:v>42470.75</c:v>
                </c:pt>
                <c:pt idx="235">
                  <c:v>42470.791666666664</c:v>
                </c:pt>
                <c:pt idx="236">
                  <c:v>42470.833333333336</c:v>
                </c:pt>
                <c:pt idx="237">
                  <c:v>42470.875</c:v>
                </c:pt>
                <c:pt idx="238">
                  <c:v>42470.916666666664</c:v>
                </c:pt>
                <c:pt idx="239">
                  <c:v>42470.958333333336</c:v>
                </c:pt>
                <c:pt idx="240">
                  <c:v>42471</c:v>
                </c:pt>
                <c:pt idx="241">
                  <c:v>42471.041666666664</c:v>
                </c:pt>
                <c:pt idx="242">
                  <c:v>42471.083333333336</c:v>
                </c:pt>
                <c:pt idx="243">
                  <c:v>42471.125</c:v>
                </c:pt>
                <c:pt idx="244">
                  <c:v>42471.166666666664</c:v>
                </c:pt>
                <c:pt idx="245">
                  <c:v>42471.208333333336</c:v>
                </c:pt>
                <c:pt idx="246">
                  <c:v>42471.25</c:v>
                </c:pt>
                <c:pt idx="247">
                  <c:v>42471.291666666664</c:v>
                </c:pt>
                <c:pt idx="248">
                  <c:v>42471.333333333336</c:v>
                </c:pt>
                <c:pt idx="249">
                  <c:v>42471.375</c:v>
                </c:pt>
                <c:pt idx="250">
                  <c:v>42471.416666666664</c:v>
                </c:pt>
                <c:pt idx="251">
                  <c:v>42471.458333333336</c:v>
                </c:pt>
                <c:pt idx="252">
                  <c:v>42471.5</c:v>
                </c:pt>
                <c:pt idx="253">
                  <c:v>42471.541666666664</c:v>
                </c:pt>
                <c:pt idx="254">
                  <c:v>42471.583333333336</c:v>
                </c:pt>
                <c:pt idx="255">
                  <c:v>42471.625</c:v>
                </c:pt>
                <c:pt idx="256">
                  <c:v>42471.666666666664</c:v>
                </c:pt>
                <c:pt idx="257">
                  <c:v>42471.708333333336</c:v>
                </c:pt>
                <c:pt idx="258">
                  <c:v>42471.75</c:v>
                </c:pt>
                <c:pt idx="259">
                  <c:v>42471.791666666664</c:v>
                </c:pt>
                <c:pt idx="260">
                  <c:v>42471.833333333336</c:v>
                </c:pt>
                <c:pt idx="261">
                  <c:v>42471.875</c:v>
                </c:pt>
                <c:pt idx="262">
                  <c:v>42471.916666666664</c:v>
                </c:pt>
                <c:pt idx="263">
                  <c:v>42471.958333333336</c:v>
                </c:pt>
                <c:pt idx="264">
                  <c:v>42472</c:v>
                </c:pt>
                <c:pt idx="265">
                  <c:v>42472.041666666664</c:v>
                </c:pt>
                <c:pt idx="266">
                  <c:v>42472.083333333336</c:v>
                </c:pt>
                <c:pt idx="267">
                  <c:v>42472.125</c:v>
                </c:pt>
                <c:pt idx="268">
                  <c:v>42472.166666666664</c:v>
                </c:pt>
                <c:pt idx="269">
                  <c:v>42472.208333333336</c:v>
                </c:pt>
                <c:pt idx="270">
                  <c:v>42472.25</c:v>
                </c:pt>
                <c:pt idx="271">
                  <c:v>42472.291666666664</c:v>
                </c:pt>
                <c:pt idx="272">
                  <c:v>42472.333333333336</c:v>
                </c:pt>
                <c:pt idx="273">
                  <c:v>42472.375</c:v>
                </c:pt>
                <c:pt idx="274">
                  <c:v>42472.416666666664</c:v>
                </c:pt>
                <c:pt idx="275">
                  <c:v>42472.458333333336</c:v>
                </c:pt>
                <c:pt idx="276">
                  <c:v>42472.5</c:v>
                </c:pt>
                <c:pt idx="277">
                  <c:v>42472.541666666664</c:v>
                </c:pt>
                <c:pt idx="278">
                  <c:v>42472.583333333336</c:v>
                </c:pt>
                <c:pt idx="279">
                  <c:v>42472.625</c:v>
                </c:pt>
                <c:pt idx="280">
                  <c:v>42472.666666666664</c:v>
                </c:pt>
                <c:pt idx="281">
                  <c:v>42472.708333333336</c:v>
                </c:pt>
                <c:pt idx="282">
                  <c:v>42472.75</c:v>
                </c:pt>
                <c:pt idx="283">
                  <c:v>42472.791666666664</c:v>
                </c:pt>
                <c:pt idx="284">
                  <c:v>42472.833333333336</c:v>
                </c:pt>
                <c:pt idx="285">
                  <c:v>42472.875</c:v>
                </c:pt>
                <c:pt idx="286">
                  <c:v>42472.916666666664</c:v>
                </c:pt>
                <c:pt idx="287">
                  <c:v>42472.958333333336</c:v>
                </c:pt>
                <c:pt idx="288">
                  <c:v>42473</c:v>
                </c:pt>
                <c:pt idx="289">
                  <c:v>42473.041666666664</c:v>
                </c:pt>
                <c:pt idx="290">
                  <c:v>42473.083333333336</c:v>
                </c:pt>
                <c:pt idx="291">
                  <c:v>42473.125</c:v>
                </c:pt>
                <c:pt idx="292">
                  <c:v>42473.166666666664</c:v>
                </c:pt>
                <c:pt idx="293">
                  <c:v>42473.208333333336</c:v>
                </c:pt>
                <c:pt idx="294">
                  <c:v>42473.25</c:v>
                </c:pt>
                <c:pt idx="295">
                  <c:v>42473.291666666664</c:v>
                </c:pt>
                <c:pt idx="296">
                  <c:v>42473.333333333336</c:v>
                </c:pt>
                <c:pt idx="297">
                  <c:v>42473.375</c:v>
                </c:pt>
                <c:pt idx="298">
                  <c:v>42473.416666666664</c:v>
                </c:pt>
                <c:pt idx="299">
                  <c:v>42473.458333333336</c:v>
                </c:pt>
                <c:pt idx="300">
                  <c:v>42473.5</c:v>
                </c:pt>
                <c:pt idx="301">
                  <c:v>42473.541666666664</c:v>
                </c:pt>
                <c:pt idx="302">
                  <c:v>42473.583333333336</c:v>
                </c:pt>
                <c:pt idx="303">
                  <c:v>42473.625</c:v>
                </c:pt>
                <c:pt idx="304">
                  <c:v>42473.666666666664</c:v>
                </c:pt>
                <c:pt idx="305">
                  <c:v>42473.708333333336</c:v>
                </c:pt>
                <c:pt idx="306">
                  <c:v>42473.75</c:v>
                </c:pt>
                <c:pt idx="307">
                  <c:v>42473.791666666664</c:v>
                </c:pt>
                <c:pt idx="308">
                  <c:v>42473.833333333336</c:v>
                </c:pt>
                <c:pt idx="309">
                  <c:v>42473.875</c:v>
                </c:pt>
                <c:pt idx="310">
                  <c:v>42473.916666666664</c:v>
                </c:pt>
                <c:pt idx="311">
                  <c:v>42473.958333333336</c:v>
                </c:pt>
                <c:pt idx="312">
                  <c:v>42474</c:v>
                </c:pt>
                <c:pt idx="313">
                  <c:v>42474.041666666664</c:v>
                </c:pt>
                <c:pt idx="314">
                  <c:v>42474.083333333336</c:v>
                </c:pt>
                <c:pt idx="315">
                  <c:v>42474.125</c:v>
                </c:pt>
                <c:pt idx="316">
                  <c:v>42474.166666666664</c:v>
                </c:pt>
                <c:pt idx="317">
                  <c:v>42474.208333333336</c:v>
                </c:pt>
                <c:pt idx="318">
                  <c:v>42474.25</c:v>
                </c:pt>
                <c:pt idx="319">
                  <c:v>42474.291666666664</c:v>
                </c:pt>
                <c:pt idx="320">
                  <c:v>42474.333333333336</c:v>
                </c:pt>
                <c:pt idx="321">
                  <c:v>42474.375</c:v>
                </c:pt>
                <c:pt idx="322">
                  <c:v>42474.416666666664</c:v>
                </c:pt>
                <c:pt idx="323">
                  <c:v>42474.458333333336</c:v>
                </c:pt>
                <c:pt idx="324">
                  <c:v>42474.5</c:v>
                </c:pt>
                <c:pt idx="325">
                  <c:v>42474.541666666664</c:v>
                </c:pt>
                <c:pt idx="326">
                  <c:v>42474.583333333336</c:v>
                </c:pt>
                <c:pt idx="327">
                  <c:v>42474.625</c:v>
                </c:pt>
                <c:pt idx="328">
                  <c:v>42474.666666666664</c:v>
                </c:pt>
                <c:pt idx="329">
                  <c:v>42474.708333333336</c:v>
                </c:pt>
                <c:pt idx="330">
                  <c:v>42474.75</c:v>
                </c:pt>
                <c:pt idx="331">
                  <c:v>42474.791666666664</c:v>
                </c:pt>
                <c:pt idx="332">
                  <c:v>42474.833333333336</c:v>
                </c:pt>
                <c:pt idx="333">
                  <c:v>42474.875</c:v>
                </c:pt>
                <c:pt idx="334">
                  <c:v>42474.916666666664</c:v>
                </c:pt>
                <c:pt idx="335">
                  <c:v>42474.958333333336</c:v>
                </c:pt>
                <c:pt idx="336">
                  <c:v>42475</c:v>
                </c:pt>
                <c:pt idx="337">
                  <c:v>42475.041666666664</c:v>
                </c:pt>
                <c:pt idx="338">
                  <c:v>42475.083333333336</c:v>
                </c:pt>
                <c:pt idx="339">
                  <c:v>42475.125</c:v>
                </c:pt>
                <c:pt idx="340">
                  <c:v>42475.166666666664</c:v>
                </c:pt>
                <c:pt idx="341">
                  <c:v>42475.208333333336</c:v>
                </c:pt>
                <c:pt idx="342">
                  <c:v>42475.25</c:v>
                </c:pt>
                <c:pt idx="343">
                  <c:v>42475.291666666664</c:v>
                </c:pt>
                <c:pt idx="344">
                  <c:v>42475.333333333336</c:v>
                </c:pt>
                <c:pt idx="345">
                  <c:v>42475.375</c:v>
                </c:pt>
                <c:pt idx="346">
                  <c:v>42475.416666666664</c:v>
                </c:pt>
                <c:pt idx="347">
                  <c:v>42475.458333333336</c:v>
                </c:pt>
                <c:pt idx="348">
                  <c:v>42475.5</c:v>
                </c:pt>
                <c:pt idx="349">
                  <c:v>42475.541666666664</c:v>
                </c:pt>
                <c:pt idx="350">
                  <c:v>42475.583333333336</c:v>
                </c:pt>
                <c:pt idx="351">
                  <c:v>42475.625</c:v>
                </c:pt>
                <c:pt idx="352">
                  <c:v>42475.666666666664</c:v>
                </c:pt>
                <c:pt idx="353">
                  <c:v>42475.708333333336</c:v>
                </c:pt>
                <c:pt idx="354">
                  <c:v>42475.75</c:v>
                </c:pt>
                <c:pt idx="355">
                  <c:v>42475.791666666664</c:v>
                </c:pt>
                <c:pt idx="356">
                  <c:v>42475.833333333336</c:v>
                </c:pt>
                <c:pt idx="357">
                  <c:v>42475.875</c:v>
                </c:pt>
                <c:pt idx="358">
                  <c:v>42475.916666666664</c:v>
                </c:pt>
                <c:pt idx="359">
                  <c:v>42475.958333333336</c:v>
                </c:pt>
                <c:pt idx="360">
                  <c:v>42476</c:v>
                </c:pt>
                <c:pt idx="361">
                  <c:v>42476.041666666664</c:v>
                </c:pt>
                <c:pt idx="362">
                  <c:v>42476.083333333336</c:v>
                </c:pt>
                <c:pt idx="363">
                  <c:v>42476.125</c:v>
                </c:pt>
                <c:pt idx="364">
                  <c:v>42476.166666666664</c:v>
                </c:pt>
                <c:pt idx="365">
                  <c:v>42476.208333333336</c:v>
                </c:pt>
                <c:pt idx="366">
                  <c:v>42476.25</c:v>
                </c:pt>
                <c:pt idx="367">
                  <c:v>42476.291666666664</c:v>
                </c:pt>
                <c:pt idx="368">
                  <c:v>42476.333333333336</c:v>
                </c:pt>
                <c:pt idx="369">
                  <c:v>42476.375</c:v>
                </c:pt>
                <c:pt idx="370">
                  <c:v>42476.416666666664</c:v>
                </c:pt>
                <c:pt idx="371">
                  <c:v>42476.458333333336</c:v>
                </c:pt>
                <c:pt idx="372">
                  <c:v>42476.5</c:v>
                </c:pt>
                <c:pt idx="373">
                  <c:v>42476.541666666664</c:v>
                </c:pt>
                <c:pt idx="374">
                  <c:v>42476.583333333336</c:v>
                </c:pt>
                <c:pt idx="375">
                  <c:v>42476.625</c:v>
                </c:pt>
                <c:pt idx="376">
                  <c:v>42476.666666666664</c:v>
                </c:pt>
                <c:pt idx="377">
                  <c:v>42476.708333333336</c:v>
                </c:pt>
                <c:pt idx="378">
                  <c:v>42476.75</c:v>
                </c:pt>
                <c:pt idx="379">
                  <c:v>42476.791666666664</c:v>
                </c:pt>
                <c:pt idx="380">
                  <c:v>42476.833333333336</c:v>
                </c:pt>
                <c:pt idx="381">
                  <c:v>42476.875</c:v>
                </c:pt>
                <c:pt idx="382">
                  <c:v>42476.916666666664</c:v>
                </c:pt>
                <c:pt idx="383">
                  <c:v>42476.958333333336</c:v>
                </c:pt>
                <c:pt idx="384">
                  <c:v>42477</c:v>
                </c:pt>
                <c:pt idx="385">
                  <c:v>42477.041666666664</c:v>
                </c:pt>
                <c:pt idx="386">
                  <c:v>42477.083333333336</c:v>
                </c:pt>
                <c:pt idx="387">
                  <c:v>42477.125</c:v>
                </c:pt>
                <c:pt idx="388">
                  <c:v>42477.166666666664</c:v>
                </c:pt>
                <c:pt idx="389">
                  <c:v>42477.208333333336</c:v>
                </c:pt>
                <c:pt idx="390">
                  <c:v>42477.25</c:v>
                </c:pt>
                <c:pt idx="391">
                  <c:v>42477.291666666664</c:v>
                </c:pt>
                <c:pt idx="392">
                  <c:v>42477.333333333336</c:v>
                </c:pt>
                <c:pt idx="393">
                  <c:v>42477.375</c:v>
                </c:pt>
                <c:pt idx="394">
                  <c:v>42477.416666666664</c:v>
                </c:pt>
                <c:pt idx="395">
                  <c:v>42477.458333333336</c:v>
                </c:pt>
                <c:pt idx="396">
                  <c:v>42477.5</c:v>
                </c:pt>
                <c:pt idx="397">
                  <c:v>42477.541666666664</c:v>
                </c:pt>
                <c:pt idx="398">
                  <c:v>42477.583333333336</c:v>
                </c:pt>
                <c:pt idx="399">
                  <c:v>42477.625</c:v>
                </c:pt>
                <c:pt idx="400">
                  <c:v>42477.666666666664</c:v>
                </c:pt>
                <c:pt idx="401">
                  <c:v>42477.708333333336</c:v>
                </c:pt>
                <c:pt idx="402">
                  <c:v>42477.75</c:v>
                </c:pt>
                <c:pt idx="403">
                  <c:v>42477.791666666664</c:v>
                </c:pt>
                <c:pt idx="404">
                  <c:v>42477.833333333336</c:v>
                </c:pt>
                <c:pt idx="405">
                  <c:v>42477.875</c:v>
                </c:pt>
                <c:pt idx="406">
                  <c:v>42477.916666666664</c:v>
                </c:pt>
                <c:pt idx="407">
                  <c:v>42477.958333333336</c:v>
                </c:pt>
                <c:pt idx="408">
                  <c:v>42478</c:v>
                </c:pt>
                <c:pt idx="409">
                  <c:v>42478.041666666664</c:v>
                </c:pt>
                <c:pt idx="410">
                  <c:v>42478.083333333336</c:v>
                </c:pt>
                <c:pt idx="411">
                  <c:v>42478.125</c:v>
                </c:pt>
                <c:pt idx="412">
                  <c:v>42478.166666666664</c:v>
                </c:pt>
                <c:pt idx="413">
                  <c:v>42478.208333333336</c:v>
                </c:pt>
                <c:pt idx="414">
                  <c:v>42478.25</c:v>
                </c:pt>
                <c:pt idx="415">
                  <c:v>42478.291666666664</c:v>
                </c:pt>
                <c:pt idx="416">
                  <c:v>42478.333333333336</c:v>
                </c:pt>
                <c:pt idx="417">
                  <c:v>42478.375</c:v>
                </c:pt>
                <c:pt idx="418">
                  <c:v>42478.416666666664</c:v>
                </c:pt>
                <c:pt idx="419">
                  <c:v>42478.458333333336</c:v>
                </c:pt>
                <c:pt idx="420">
                  <c:v>42478.5</c:v>
                </c:pt>
                <c:pt idx="421">
                  <c:v>42478.541666666664</c:v>
                </c:pt>
                <c:pt idx="422">
                  <c:v>42478.583333333336</c:v>
                </c:pt>
                <c:pt idx="423">
                  <c:v>42478.625</c:v>
                </c:pt>
                <c:pt idx="424">
                  <c:v>42478.666666666664</c:v>
                </c:pt>
                <c:pt idx="425">
                  <c:v>42478.708333333336</c:v>
                </c:pt>
                <c:pt idx="426">
                  <c:v>42478.75</c:v>
                </c:pt>
                <c:pt idx="427">
                  <c:v>42478.791666666664</c:v>
                </c:pt>
                <c:pt idx="428">
                  <c:v>42478.833333333336</c:v>
                </c:pt>
                <c:pt idx="429">
                  <c:v>42478.875</c:v>
                </c:pt>
                <c:pt idx="430">
                  <c:v>42478.916666666664</c:v>
                </c:pt>
                <c:pt idx="431">
                  <c:v>42478.958333333336</c:v>
                </c:pt>
                <c:pt idx="432">
                  <c:v>42479</c:v>
                </c:pt>
                <c:pt idx="433">
                  <c:v>42479.041666666664</c:v>
                </c:pt>
                <c:pt idx="434">
                  <c:v>42479.083333333336</c:v>
                </c:pt>
                <c:pt idx="435">
                  <c:v>42479.125</c:v>
                </c:pt>
                <c:pt idx="436">
                  <c:v>42479.166666666664</c:v>
                </c:pt>
                <c:pt idx="437">
                  <c:v>42479.208333333336</c:v>
                </c:pt>
                <c:pt idx="438">
                  <c:v>42479.25</c:v>
                </c:pt>
                <c:pt idx="439">
                  <c:v>42479.291666666664</c:v>
                </c:pt>
                <c:pt idx="440">
                  <c:v>42479.333333333336</c:v>
                </c:pt>
                <c:pt idx="441">
                  <c:v>42479.375</c:v>
                </c:pt>
                <c:pt idx="442">
                  <c:v>42479.416666666664</c:v>
                </c:pt>
                <c:pt idx="443">
                  <c:v>42479.458333333336</c:v>
                </c:pt>
                <c:pt idx="444">
                  <c:v>42479.5</c:v>
                </c:pt>
                <c:pt idx="445">
                  <c:v>42479.541666666664</c:v>
                </c:pt>
                <c:pt idx="446">
                  <c:v>42479.583333333336</c:v>
                </c:pt>
                <c:pt idx="447">
                  <c:v>42479.625</c:v>
                </c:pt>
                <c:pt idx="448">
                  <c:v>42479.666666666664</c:v>
                </c:pt>
                <c:pt idx="449">
                  <c:v>42479.708333333336</c:v>
                </c:pt>
                <c:pt idx="450">
                  <c:v>42479.75</c:v>
                </c:pt>
                <c:pt idx="451">
                  <c:v>42479.791666666664</c:v>
                </c:pt>
                <c:pt idx="452">
                  <c:v>42479.833333333336</c:v>
                </c:pt>
                <c:pt idx="453">
                  <c:v>42479.875</c:v>
                </c:pt>
                <c:pt idx="454">
                  <c:v>42479.916666666664</c:v>
                </c:pt>
                <c:pt idx="455">
                  <c:v>42479.958333333336</c:v>
                </c:pt>
                <c:pt idx="456">
                  <c:v>42480</c:v>
                </c:pt>
                <c:pt idx="457">
                  <c:v>42480.041666666664</c:v>
                </c:pt>
                <c:pt idx="458">
                  <c:v>42480.083333333336</c:v>
                </c:pt>
                <c:pt idx="459">
                  <c:v>42480.125</c:v>
                </c:pt>
                <c:pt idx="460">
                  <c:v>42480.166666666664</c:v>
                </c:pt>
                <c:pt idx="461">
                  <c:v>42480.208333333336</c:v>
                </c:pt>
                <c:pt idx="462">
                  <c:v>42480.25</c:v>
                </c:pt>
                <c:pt idx="463">
                  <c:v>42480.291666666664</c:v>
                </c:pt>
                <c:pt idx="464">
                  <c:v>42480.333333333336</c:v>
                </c:pt>
                <c:pt idx="465">
                  <c:v>42480.375</c:v>
                </c:pt>
                <c:pt idx="466">
                  <c:v>42480.416666666664</c:v>
                </c:pt>
                <c:pt idx="467">
                  <c:v>42480.458333333336</c:v>
                </c:pt>
                <c:pt idx="468">
                  <c:v>42480.5</c:v>
                </c:pt>
                <c:pt idx="469">
                  <c:v>42480.541666666664</c:v>
                </c:pt>
                <c:pt idx="470">
                  <c:v>42480.583333333336</c:v>
                </c:pt>
                <c:pt idx="471">
                  <c:v>42480.625</c:v>
                </c:pt>
                <c:pt idx="472">
                  <c:v>42480.666666666664</c:v>
                </c:pt>
                <c:pt idx="473">
                  <c:v>42480.708333333336</c:v>
                </c:pt>
                <c:pt idx="474">
                  <c:v>42480.75</c:v>
                </c:pt>
                <c:pt idx="475">
                  <c:v>42480.791666666664</c:v>
                </c:pt>
                <c:pt idx="476">
                  <c:v>42480.833333333336</c:v>
                </c:pt>
                <c:pt idx="477">
                  <c:v>42480.875</c:v>
                </c:pt>
                <c:pt idx="478">
                  <c:v>42480.916666666664</c:v>
                </c:pt>
                <c:pt idx="479">
                  <c:v>42480.958333333336</c:v>
                </c:pt>
                <c:pt idx="480">
                  <c:v>42481</c:v>
                </c:pt>
                <c:pt idx="481">
                  <c:v>42481.041666666664</c:v>
                </c:pt>
                <c:pt idx="482">
                  <c:v>42481.083333333336</c:v>
                </c:pt>
                <c:pt idx="483">
                  <c:v>42481.125</c:v>
                </c:pt>
                <c:pt idx="484">
                  <c:v>42481.166666666664</c:v>
                </c:pt>
                <c:pt idx="485">
                  <c:v>42481.208333333336</c:v>
                </c:pt>
                <c:pt idx="486">
                  <c:v>42481.25</c:v>
                </c:pt>
                <c:pt idx="487">
                  <c:v>42481.291666666664</c:v>
                </c:pt>
                <c:pt idx="488">
                  <c:v>42481.333333333336</c:v>
                </c:pt>
                <c:pt idx="489">
                  <c:v>42481.375</c:v>
                </c:pt>
                <c:pt idx="490">
                  <c:v>42481.416666666664</c:v>
                </c:pt>
                <c:pt idx="491">
                  <c:v>42481.458333333336</c:v>
                </c:pt>
                <c:pt idx="492">
                  <c:v>42481.5</c:v>
                </c:pt>
                <c:pt idx="493">
                  <c:v>42481.541666666664</c:v>
                </c:pt>
                <c:pt idx="494">
                  <c:v>42481.583333333336</c:v>
                </c:pt>
                <c:pt idx="495">
                  <c:v>42481.625</c:v>
                </c:pt>
                <c:pt idx="496">
                  <c:v>42481.666666666664</c:v>
                </c:pt>
                <c:pt idx="497">
                  <c:v>42481.708333333336</c:v>
                </c:pt>
                <c:pt idx="498">
                  <c:v>42481.75</c:v>
                </c:pt>
                <c:pt idx="499">
                  <c:v>42481.791666666664</c:v>
                </c:pt>
                <c:pt idx="500">
                  <c:v>42481.833333333336</c:v>
                </c:pt>
                <c:pt idx="501">
                  <c:v>42481.875</c:v>
                </c:pt>
                <c:pt idx="502">
                  <c:v>42481.916666666664</c:v>
                </c:pt>
                <c:pt idx="503">
                  <c:v>42481.958333333336</c:v>
                </c:pt>
                <c:pt idx="504">
                  <c:v>42482</c:v>
                </c:pt>
                <c:pt idx="505">
                  <c:v>42482.041666666664</c:v>
                </c:pt>
                <c:pt idx="506">
                  <c:v>42482.083333333336</c:v>
                </c:pt>
                <c:pt idx="507">
                  <c:v>42482.125</c:v>
                </c:pt>
                <c:pt idx="508">
                  <c:v>42482.166666666664</c:v>
                </c:pt>
                <c:pt idx="509">
                  <c:v>42482.208333333336</c:v>
                </c:pt>
                <c:pt idx="510">
                  <c:v>42482.25</c:v>
                </c:pt>
                <c:pt idx="511">
                  <c:v>42482.291666666664</c:v>
                </c:pt>
                <c:pt idx="512">
                  <c:v>42482.333333333336</c:v>
                </c:pt>
                <c:pt idx="513">
                  <c:v>42482.375</c:v>
                </c:pt>
                <c:pt idx="514">
                  <c:v>42482.416666666664</c:v>
                </c:pt>
                <c:pt idx="515">
                  <c:v>42482.458333333336</c:v>
                </c:pt>
                <c:pt idx="516">
                  <c:v>42482.5</c:v>
                </c:pt>
                <c:pt idx="517">
                  <c:v>42482.541666666664</c:v>
                </c:pt>
                <c:pt idx="518">
                  <c:v>42482.583333333336</c:v>
                </c:pt>
                <c:pt idx="519">
                  <c:v>42482.625</c:v>
                </c:pt>
                <c:pt idx="520">
                  <c:v>42482.666666666664</c:v>
                </c:pt>
                <c:pt idx="521">
                  <c:v>42482.708333333336</c:v>
                </c:pt>
                <c:pt idx="522">
                  <c:v>42482.75</c:v>
                </c:pt>
                <c:pt idx="523">
                  <c:v>42482.791666666664</c:v>
                </c:pt>
                <c:pt idx="524">
                  <c:v>42482.833333333336</c:v>
                </c:pt>
                <c:pt idx="525">
                  <c:v>42482.875</c:v>
                </c:pt>
                <c:pt idx="526">
                  <c:v>42482.916666666664</c:v>
                </c:pt>
                <c:pt idx="527">
                  <c:v>42482.958333333336</c:v>
                </c:pt>
                <c:pt idx="528">
                  <c:v>42483</c:v>
                </c:pt>
                <c:pt idx="529">
                  <c:v>42483.041666666664</c:v>
                </c:pt>
                <c:pt idx="530">
                  <c:v>42483.083333333336</c:v>
                </c:pt>
                <c:pt idx="531">
                  <c:v>42483.125</c:v>
                </c:pt>
                <c:pt idx="532">
                  <c:v>42483.166666666664</c:v>
                </c:pt>
                <c:pt idx="533">
                  <c:v>42483.208333333336</c:v>
                </c:pt>
                <c:pt idx="534">
                  <c:v>42483.25</c:v>
                </c:pt>
                <c:pt idx="535">
                  <c:v>42483.291666666664</c:v>
                </c:pt>
                <c:pt idx="536">
                  <c:v>42483.333333333336</c:v>
                </c:pt>
                <c:pt idx="537">
                  <c:v>42483.375</c:v>
                </c:pt>
                <c:pt idx="538">
                  <c:v>42483.416666666664</c:v>
                </c:pt>
                <c:pt idx="539">
                  <c:v>42483.458333333336</c:v>
                </c:pt>
                <c:pt idx="540">
                  <c:v>42483.5</c:v>
                </c:pt>
                <c:pt idx="541">
                  <c:v>42483.541666666664</c:v>
                </c:pt>
                <c:pt idx="542">
                  <c:v>42483.583333333336</c:v>
                </c:pt>
                <c:pt idx="543">
                  <c:v>42483.625</c:v>
                </c:pt>
                <c:pt idx="544">
                  <c:v>42483.666666666664</c:v>
                </c:pt>
                <c:pt idx="545">
                  <c:v>42483.708333333336</c:v>
                </c:pt>
                <c:pt idx="546">
                  <c:v>42483.75</c:v>
                </c:pt>
                <c:pt idx="547">
                  <c:v>42483.791666666664</c:v>
                </c:pt>
                <c:pt idx="548">
                  <c:v>42483.833333333336</c:v>
                </c:pt>
                <c:pt idx="549">
                  <c:v>42483.875</c:v>
                </c:pt>
                <c:pt idx="550">
                  <c:v>42483.916666666664</c:v>
                </c:pt>
                <c:pt idx="551">
                  <c:v>42483.958333333336</c:v>
                </c:pt>
                <c:pt idx="552">
                  <c:v>42484</c:v>
                </c:pt>
                <c:pt idx="553">
                  <c:v>42484.041666666664</c:v>
                </c:pt>
                <c:pt idx="554">
                  <c:v>42484.083333333336</c:v>
                </c:pt>
                <c:pt idx="555">
                  <c:v>42484.125</c:v>
                </c:pt>
                <c:pt idx="556">
                  <c:v>42484.166666666664</c:v>
                </c:pt>
                <c:pt idx="557">
                  <c:v>42484.208333333336</c:v>
                </c:pt>
                <c:pt idx="558">
                  <c:v>42484.25</c:v>
                </c:pt>
                <c:pt idx="559">
                  <c:v>42484.291666666664</c:v>
                </c:pt>
                <c:pt idx="560">
                  <c:v>42484.333333333336</c:v>
                </c:pt>
                <c:pt idx="561">
                  <c:v>42484.375</c:v>
                </c:pt>
                <c:pt idx="562">
                  <c:v>42484.416666666664</c:v>
                </c:pt>
                <c:pt idx="563">
                  <c:v>42484.458333333336</c:v>
                </c:pt>
                <c:pt idx="564">
                  <c:v>42484.5</c:v>
                </c:pt>
                <c:pt idx="565">
                  <c:v>42484.541666666664</c:v>
                </c:pt>
                <c:pt idx="566">
                  <c:v>42484.583333333336</c:v>
                </c:pt>
                <c:pt idx="567">
                  <c:v>42484.625</c:v>
                </c:pt>
                <c:pt idx="568">
                  <c:v>42484.666666666664</c:v>
                </c:pt>
                <c:pt idx="569">
                  <c:v>42484.708333333336</c:v>
                </c:pt>
                <c:pt idx="570">
                  <c:v>42484.75</c:v>
                </c:pt>
                <c:pt idx="571">
                  <c:v>42484.791666666664</c:v>
                </c:pt>
                <c:pt idx="572">
                  <c:v>42484.833333333336</c:v>
                </c:pt>
                <c:pt idx="573">
                  <c:v>42484.875</c:v>
                </c:pt>
                <c:pt idx="574">
                  <c:v>42484.916666666664</c:v>
                </c:pt>
                <c:pt idx="575">
                  <c:v>42484.958333333336</c:v>
                </c:pt>
                <c:pt idx="576">
                  <c:v>42485</c:v>
                </c:pt>
                <c:pt idx="577">
                  <c:v>42485.041666666664</c:v>
                </c:pt>
                <c:pt idx="578">
                  <c:v>42485.083333333336</c:v>
                </c:pt>
                <c:pt idx="579">
                  <c:v>42485.125</c:v>
                </c:pt>
                <c:pt idx="580">
                  <c:v>42485.166666666664</c:v>
                </c:pt>
                <c:pt idx="581">
                  <c:v>42485.208333333336</c:v>
                </c:pt>
                <c:pt idx="582">
                  <c:v>42485.25</c:v>
                </c:pt>
                <c:pt idx="583">
                  <c:v>42485.291666666664</c:v>
                </c:pt>
                <c:pt idx="584">
                  <c:v>42485.333333333336</c:v>
                </c:pt>
                <c:pt idx="585">
                  <c:v>42485.375</c:v>
                </c:pt>
                <c:pt idx="586">
                  <c:v>42485.416666666664</c:v>
                </c:pt>
                <c:pt idx="587">
                  <c:v>42485.458333333336</c:v>
                </c:pt>
                <c:pt idx="588">
                  <c:v>42485.5</c:v>
                </c:pt>
                <c:pt idx="589">
                  <c:v>42485.541666666664</c:v>
                </c:pt>
                <c:pt idx="590">
                  <c:v>42485.583333333336</c:v>
                </c:pt>
                <c:pt idx="591">
                  <c:v>42485.625</c:v>
                </c:pt>
                <c:pt idx="592">
                  <c:v>42485.666666666664</c:v>
                </c:pt>
                <c:pt idx="593">
                  <c:v>42485.708333333336</c:v>
                </c:pt>
                <c:pt idx="594">
                  <c:v>42485.75</c:v>
                </c:pt>
                <c:pt idx="595">
                  <c:v>42485.791666666664</c:v>
                </c:pt>
                <c:pt idx="596">
                  <c:v>42485.833333333336</c:v>
                </c:pt>
                <c:pt idx="597">
                  <c:v>42485.875</c:v>
                </c:pt>
                <c:pt idx="598">
                  <c:v>42485.916666666664</c:v>
                </c:pt>
                <c:pt idx="599">
                  <c:v>42485.958333333336</c:v>
                </c:pt>
                <c:pt idx="600">
                  <c:v>42486</c:v>
                </c:pt>
                <c:pt idx="601">
                  <c:v>42486.041666666664</c:v>
                </c:pt>
                <c:pt idx="602">
                  <c:v>42486.083333333336</c:v>
                </c:pt>
                <c:pt idx="603">
                  <c:v>42486.125</c:v>
                </c:pt>
                <c:pt idx="604">
                  <c:v>42486.166666666664</c:v>
                </c:pt>
                <c:pt idx="605">
                  <c:v>42486.208333333336</c:v>
                </c:pt>
                <c:pt idx="606">
                  <c:v>42486.25</c:v>
                </c:pt>
                <c:pt idx="607">
                  <c:v>42486.291666666664</c:v>
                </c:pt>
                <c:pt idx="608">
                  <c:v>42486.333333333336</c:v>
                </c:pt>
                <c:pt idx="609">
                  <c:v>42486.375</c:v>
                </c:pt>
                <c:pt idx="610">
                  <c:v>42486.416666666664</c:v>
                </c:pt>
                <c:pt idx="611">
                  <c:v>42486.458333333336</c:v>
                </c:pt>
                <c:pt idx="612">
                  <c:v>42486.5</c:v>
                </c:pt>
                <c:pt idx="613">
                  <c:v>42486.541666666664</c:v>
                </c:pt>
                <c:pt idx="614">
                  <c:v>42486.583333333336</c:v>
                </c:pt>
                <c:pt idx="615">
                  <c:v>42486.625</c:v>
                </c:pt>
                <c:pt idx="616">
                  <c:v>42486.666666666664</c:v>
                </c:pt>
                <c:pt idx="617">
                  <c:v>42486.708333333336</c:v>
                </c:pt>
                <c:pt idx="618">
                  <c:v>42486.75</c:v>
                </c:pt>
                <c:pt idx="619">
                  <c:v>42486.791666666664</c:v>
                </c:pt>
                <c:pt idx="620">
                  <c:v>42486.833333333336</c:v>
                </c:pt>
                <c:pt idx="621">
                  <c:v>42486.875</c:v>
                </c:pt>
                <c:pt idx="622">
                  <c:v>42486.916666666664</c:v>
                </c:pt>
                <c:pt idx="623">
                  <c:v>42486.958333333336</c:v>
                </c:pt>
                <c:pt idx="624">
                  <c:v>42487</c:v>
                </c:pt>
                <c:pt idx="625">
                  <c:v>42487.041666666664</c:v>
                </c:pt>
                <c:pt idx="626">
                  <c:v>42487.083333333336</c:v>
                </c:pt>
                <c:pt idx="627">
                  <c:v>42487.125</c:v>
                </c:pt>
                <c:pt idx="628">
                  <c:v>42487.166666666664</c:v>
                </c:pt>
                <c:pt idx="629">
                  <c:v>42487.208333333336</c:v>
                </c:pt>
                <c:pt idx="630">
                  <c:v>42487.25</c:v>
                </c:pt>
                <c:pt idx="631">
                  <c:v>42487.291666666664</c:v>
                </c:pt>
                <c:pt idx="632">
                  <c:v>42487.333333333336</c:v>
                </c:pt>
                <c:pt idx="633">
                  <c:v>42487.375</c:v>
                </c:pt>
                <c:pt idx="634">
                  <c:v>42487.416666666664</c:v>
                </c:pt>
                <c:pt idx="635">
                  <c:v>42487.458333333336</c:v>
                </c:pt>
                <c:pt idx="636">
                  <c:v>42487.5</c:v>
                </c:pt>
                <c:pt idx="637">
                  <c:v>42487.541666666664</c:v>
                </c:pt>
                <c:pt idx="638">
                  <c:v>42487.583333333336</c:v>
                </c:pt>
                <c:pt idx="639">
                  <c:v>42487.625</c:v>
                </c:pt>
                <c:pt idx="640">
                  <c:v>42487.666666666664</c:v>
                </c:pt>
                <c:pt idx="641">
                  <c:v>42487.708333333336</c:v>
                </c:pt>
                <c:pt idx="642">
                  <c:v>42487.75</c:v>
                </c:pt>
                <c:pt idx="643">
                  <c:v>42487.791666666664</c:v>
                </c:pt>
                <c:pt idx="644">
                  <c:v>42487.833333333336</c:v>
                </c:pt>
                <c:pt idx="645">
                  <c:v>42487.875</c:v>
                </c:pt>
                <c:pt idx="646">
                  <c:v>42487.916666666664</c:v>
                </c:pt>
                <c:pt idx="647">
                  <c:v>42487.958333333336</c:v>
                </c:pt>
                <c:pt idx="648">
                  <c:v>42488</c:v>
                </c:pt>
                <c:pt idx="649">
                  <c:v>42488.041666666664</c:v>
                </c:pt>
                <c:pt idx="650">
                  <c:v>42488.083333333336</c:v>
                </c:pt>
                <c:pt idx="651">
                  <c:v>42488.125</c:v>
                </c:pt>
                <c:pt idx="652">
                  <c:v>42488.166666666664</c:v>
                </c:pt>
                <c:pt idx="653">
                  <c:v>42488.208333333336</c:v>
                </c:pt>
                <c:pt idx="654">
                  <c:v>42488.25</c:v>
                </c:pt>
                <c:pt idx="655">
                  <c:v>42488.291666666664</c:v>
                </c:pt>
                <c:pt idx="656">
                  <c:v>42488.333333333336</c:v>
                </c:pt>
                <c:pt idx="657">
                  <c:v>42488.375</c:v>
                </c:pt>
                <c:pt idx="658">
                  <c:v>42488.416666666664</c:v>
                </c:pt>
                <c:pt idx="659">
                  <c:v>42488.458333333336</c:v>
                </c:pt>
                <c:pt idx="660">
                  <c:v>42488.5</c:v>
                </c:pt>
                <c:pt idx="661">
                  <c:v>42488.541666666664</c:v>
                </c:pt>
                <c:pt idx="662">
                  <c:v>42488.583333333336</c:v>
                </c:pt>
                <c:pt idx="663">
                  <c:v>42488.625</c:v>
                </c:pt>
                <c:pt idx="664">
                  <c:v>42488.666666666664</c:v>
                </c:pt>
                <c:pt idx="665">
                  <c:v>42488.708333333336</c:v>
                </c:pt>
                <c:pt idx="666">
                  <c:v>42488.75</c:v>
                </c:pt>
                <c:pt idx="667">
                  <c:v>42488.791666666664</c:v>
                </c:pt>
                <c:pt idx="668">
                  <c:v>42488.833333333336</c:v>
                </c:pt>
                <c:pt idx="669">
                  <c:v>42488.875</c:v>
                </c:pt>
                <c:pt idx="670">
                  <c:v>42488.916666666664</c:v>
                </c:pt>
                <c:pt idx="671">
                  <c:v>42488.958333333336</c:v>
                </c:pt>
                <c:pt idx="672">
                  <c:v>42489</c:v>
                </c:pt>
                <c:pt idx="673">
                  <c:v>42489.041666666664</c:v>
                </c:pt>
                <c:pt idx="674">
                  <c:v>42489.083333333336</c:v>
                </c:pt>
                <c:pt idx="675">
                  <c:v>42489.125</c:v>
                </c:pt>
                <c:pt idx="676">
                  <c:v>42489.166666666664</c:v>
                </c:pt>
                <c:pt idx="677">
                  <c:v>42489.208333333336</c:v>
                </c:pt>
                <c:pt idx="678">
                  <c:v>42489.25</c:v>
                </c:pt>
                <c:pt idx="679">
                  <c:v>42489.291666666664</c:v>
                </c:pt>
                <c:pt idx="680">
                  <c:v>42489.333333333336</c:v>
                </c:pt>
                <c:pt idx="681">
                  <c:v>42489.375</c:v>
                </c:pt>
                <c:pt idx="682">
                  <c:v>42489.416666666664</c:v>
                </c:pt>
                <c:pt idx="683">
                  <c:v>42489.458333333336</c:v>
                </c:pt>
                <c:pt idx="684">
                  <c:v>42489.5</c:v>
                </c:pt>
                <c:pt idx="685">
                  <c:v>42489.541666666664</c:v>
                </c:pt>
                <c:pt idx="686">
                  <c:v>42489.583333333336</c:v>
                </c:pt>
                <c:pt idx="687">
                  <c:v>42489.625</c:v>
                </c:pt>
                <c:pt idx="688">
                  <c:v>42489.666666666664</c:v>
                </c:pt>
                <c:pt idx="689">
                  <c:v>42489.708333333336</c:v>
                </c:pt>
                <c:pt idx="690">
                  <c:v>42489.75</c:v>
                </c:pt>
                <c:pt idx="691">
                  <c:v>42489.791666666664</c:v>
                </c:pt>
                <c:pt idx="692">
                  <c:v>42489.833333333336</c:v>
                </c:pt>
                <c:pt idx="693">
                  <c:v>42489.875</c:v>
                </c:pt>
                <c:pt idx="694">
                  <c:v>42489.916666666664</c:v>
                </c:pt>
                <c:pt idx="695">
                  <c:v>42489.958333333336</c:v>
                </c:pt>
                <c:pt idx="696">
                  <c:v>42490</c:v>
                </c:pt>
                <c:pt idx="697">
                  <c:v>42490.041666666664</c:v>
                </c:pt>
                <c:pt idx="698">
                  <c:v>42490.083333333336</c:v>
                </c:pt>
                <c:pt idx="699">
                  <c:v>42490.125</c:v>
                </c:pt>
                <c:pt idx="700">
                  <c:v>42490.166666666664</c:v>
                </c:pt>
                <c:pt idx="701">
                  <c:v>42490.208333333336</c:v>
                </c:pt>
                <c:pt idx="702">
                  <c:v>42490.25</c:v>
                </c:pt>
                <c:pt idx="703">
                  <c:v>42490.291666666664</c:v>
                </c:pt>
                <c:pt idx="704">
                  <c:v>42490.333333333336</c:v>
                </c:pt>
                <c:pt idx="705">
                  <c:v>42490.375</c:v>
                </c:pt>
                <c:pt idx="706">
                  <c:v>42490.416666666664</c:v>
                </c:pt>
                <c:pt idx="707">
                  <c:v>42490.458333333336</c:v>
                </c:pt>
                <c:pt idx="708">
                  <c:v>42490.5</c:v>
                </c:pt>
                <c:pt idx="709">
                  <c:v>42490.541666666664</c:v>
                </c:pt>
                <c:pt idx="710">
                  <c:v>42490.583333333336</c:v>
                </c:pt>
                <c:pt idx="711">
                  <c:v>42490.625</c:v>
                </c:pt>
                <c:pt idx="712">
                  <c:v>42490.666666666664</c:v>
                </c:pt>
                <c:pt idx="713">
                  <c:v>42490.708333333336</c:v>
                </c:pt>
                <c:pt idx="714">
                  <c:v>42490.75</c:v>
                </c:pt>
                <c:pt idx="715">
                  <c:v>42490.791666666664</c:v>
                </c:pt>
                <c:pt idx="716">
                  <c:v>42490.833333333336</c:v>
                </c:pt>
                <c:pt idx="717">
                  <c:v>42490.875</c:v>
                </c:pt>
                <c:pt idx="718">
                  <c:v>42490.916666666664</c:v>
                </c:pt>
                <c:pt idx="719">
                  <c:v>42490.958333333336</c:v>
                </c:pt>
              </c:numCache>
            </c:numRef>
          </c:cat>
          <c:val>
            <c:numRef>
              <c:f>inertia_April!$F$2:$F$721</c:f>
              <c:numCache>
                <c:formatCode>General</c:formatCode>
                <c:ptCount val="720"/>
                <c:pt idx="0">
                  <c:v>29445.708900000001</c:v>
                </c:pt>
                <c:pt idx="1">
                  <c:v>29173.208979999999</c:v>
                </c:pt>
                <c:pt idx="2">
                  <c:v>29173.208979999999</c:v>
                </c:pt>
                <c:pt idx="3">
                  <c:v>29173.208979999999</c:v>
                </c:pt>
                <c:pt idx="4">
                  <c:v>29173.208979999999</c:v>
                </c:pt>
                <c:pt idx="5">
                  <c:v>29173.208979999999</c:v>
                </c:pt>
                <c:pt idx="6">
                  <c:v>29328.931250000001</c:v>
                </c:pt>
                <c:pt idx="7">
                  <c:v>29529.446080000002</c:v>
                </c:pt>
                <c:pt idx="8">
                  <c:v>29652.135549999999</c:v>
                </c:pt>
                <c:pt idx="9">
                  <c:v>30062.754499999999</c:v>
                </c:pt>
                <c:pt idx="10">
                  <c:v>30458.29207</c:v>
                </c:pt>
                <c:pt idx="11">
                  <c:v>30966.18057</c:v>
                </c:pt>
                <c:pt idx="12">
                  <c:v>30966.98057</c:v>
                </c:pt>
                <c:pt idx="13">
                  <c:v>30360.094639999999</c:v>
                </c:pt>
                <c:pt idx="14">
                  <c:v>30058.634480000001</c:v>
                </c:pt>
                <c:pt idx="15">
                  <c:v>30073.786670000001</c:v>
                </c:pt>
                <c:pt idx="16">
                  <c:v>30024.675780000001</c:v>
                </c:pt>
                <c:pt idx="17">
                  <c:v>30206.435420000002</c:v>
                </c:pt>
                <c:pt idx="18">
                  <c:v>30145.498500000002</c:v>
                </c:pt>
                <c:pt idx="19">
                  <c:v>30313.786049999999</c:v>
                </c:pt>
                <c:pt idx="20">
                  <c:v>29950.103889999999</c:v>
                </c:pt>
                <c:pt idx="21">
                  <c:v>30564.835940000001</c:v>
                </c:pt>
                <c:pt idx="22">
                  <c:v>30564.835940000001</c:v>
                </c:pt>
                <c:pt idx="23">
                  <c:v>30564.835940000001</c:v>
                </c:pt>
                <c:pt idx="24">
                  <c:v>30180.568630000002</c:v>
                </c:pt>
                <c:pt idx="25">
                  <c:v>29947.539059999999</c:v>
                </c:pt>
                <c:pt idx="26">
                  <c:v>29947.539059999999</c:v>
                </c:pt>
                <c:pt idx="27">
                  <c:v>29947.539059999999</c:v>
                </c:pt>
                <c:pt idx="28">
                  <c:v>29947.539059999999</c:v>
                </c:pt>
                <c:pt idx="29">
                  <c:v>29947.539059999999</c:v>
                </c:pt>
                <c:pt idx="30">
                  <c:v>29947.539059999999</c:v>
                </c:pt>
                <c:pt idx="31">
                  <c:v>29953.7192</c:v>
                </c:pt>
                <c:pt idx="32">
                  <c:v>30455.671590000002</c:v>
                </c:pt>
                <c:pt idx="33">
                  <c:v>30639.140630000002</c:v>
                </c:pt>
                <c:pt idx="34">
                  <c:v>30639.140630000002</c:v>
                </c:pt>
                <c:pt idx="35">
                  <c:v>30639.140630000002</c:v>
                </c:pt>
                <c:pt idx="36">
                  <c:v>30639.140630000002</c:v>
                </c:pt>
                <c:pt idx="37">
                  <c:v>30639.140630000002</c:v>
                </c:pt>
                <c:pt idx="38">
                  <c:v>30496.978080000001</c:v>
                </c:pt>
                <c:pt idx="39">
                  <c:v>29947.539059999999</c:v>
                </c:pt>
                <c:pt idx="40">
                  <c:v>29947.539059999999</c:v>
                </c:pt>
                <c:pt idx="41">
                  <c:v>30424.364669999999</c:v>
                </c:pt>
                <c:pt idx="42">
                  <c:v>30203.970570000001</c:v>
                </c:pt>
                <c:pt idx="43">
                  <c:v>29959.370589999999</c:v>
                </c:pt>
                <c:pt idx="44">
                  <c:v>30535.685809999999</c:v>
                </c:pt>
                <c:pt idx="45">
                  <c:v>30179.255209999999</c:v>
                </c:pt>
                <c:pt idx="46">
                  <c:v>29971.7582</c:v>
                </c:pt>
                <c:pt idx="47">
                  <c:v>30122.617190000001</c:v>
                </c:pt>
                <c:pt idx="48">
                  <c:v>30077.232739999999</c:v>
                </c:pt>
                <c:pt idx="49">
                  <c:v>30070.617190000001</c:v>
                </c:pt>
                <c:pt idx="50">
                  <c:v>30070.617190000001</c:v>
                </c:pt>
                <c:pt idx="51">
                  <c:v>30070.617190000001</c:v>
                </c:pt>
                <c:pt idx="52">
                  <c:v>30070.617190000001</c:v>
                </c:pt>
                <c:pt idx="53">
                  <c:v>30070.617190000001</c:v>
                </c:pt>
                <c:pt idx="54">
                  <c:v>30070.617190000001</c:v>
                </c:pt>
                <c:pt idx="55">
                  <c:v>29883.620920000001</c:v>
                </c:pt>
                <c:pt idx="56">
                  <c:v>29460.660159999999</c:v>
                </c:pt>
                <c:pt idx="57">
                  <c:v>29460.660159999999</c:v>
                </c:pt>
                <c:pt idx="58">
                  <c:v>29460.660159999999</c:v>
                </c:pt>
                <c:pt idx="59">
                  <c:v>29500.35125</c:v>
                </c:pt>
                <c:pt idx="60">
                  <c:v>29516.685170000001</c:v>
                </c:pt>
                <c:pt idx="61">
                  <c:v>29518.650389999999</c:v>
                </c:pt>
                <c:pt idx="62">
                  <c:v>29546.420160000001</c:v>
                </c:pt>
                <c:pt idx="63">
                  <c:v>29652.212339999998</c:v>
                </c:pt>
                <c:pt idx="64">
                  <c:v>29518.650389999999</c:v>
                </c:pt>
                <c:pt idx="65">
                  <c:v>29518.650389999999</c:v>
                </c:pt>
                <c:pt idx="66">
                  <c:v>29520.193630000002</c:v>
                </c:pt>
                <c:pt idx="67">
                  <c:v>29827.29883</c:v>
                </c:pt>
                <c:pt idx="68">
                  <c:v>30038.380069999999</c:v>
                </c:pt>
                <c:pt idx="69">
                  <c:v>29521.908350000002</c:v>
                </c:pt>
                <c:pt idx="70">
                  <c:v>29613.131109999998</c:v>
                </c:pt>
                <c:pt idx="71">
                  <c:v>29614.845819999999</c:v>
                </c:pt>
                <c:pt idx="72">
                  <c:v>28985.653190000001</c:v>
                </c:pt>
                <c:pt idx="73">
                  <c:v>28744.320309999999</c:v>
                </c:pt>
                <c:pt idx="74">
                  <c:v>28744.320309999999</c:v>
                </c:pt>
                <c:pt idx="75">
                  <c:v>28744.320309999999</c:v>
                </c:pt>
                <c:pt idx="76">
                  <c:v>28744.320309999999</c:v>
                </c:pt>
                <c:pt idx="77">
                  <c:v>28748.249879999999</c:v>
                </c:pt>
                <c:pt idx="78">
                  <c:v>28996.535159999999</c:v>
                </c:pt>
                <c:pt idx="79">
                  <c:v>28996.535159999999</c:v>
                </c:pt>
                <c:pt idx="80">
                  <c:v>28981.747650000001</c:v>
                </c:pt>
                <c:pt idx="81">
                  <c:v>28938.54492</c:v>
                </c:pt>
                <c:pt idx="82">
                  <c:v>28938.54492</c:v>
                </c:pt>
                <c:pt idx="83">
                  <c:v>29603.520779999999</c:v>
                </c:pt>
                <c:pt idx="84">
                  <c:v>32039.204669999999</c:v>
                </c:pt>
                <c:pt idx="85">
                  <c:v>33068.970280000001</c:v>
                </c:pt>
                <c:pt idx="86">
                  <c:v>33717.550779999998</c:v>
                </c:pt>
                <c:pt idx="87">
                  <c:v>33662.041770000003</c:v>
                </c:pt>
                <c:pt idx="88">
                  <c:v>33945.40382</c:v>
                </c:pt>
                <c:pt idx="89">
                  <c:v>34494.85497</c:v>
                </c:pt>
                <c:pt idx="90">
                  <c:v>34535.945310000003</c:v>
                </c:pt>
                <c:pt idx="91">
                  <c:v>34156.801820000001</c:v>
                </c:pt>
                <c:pt idx="92">
                  <c:v>33728.721100000002</c:v>
                </c:pt>
                <c:pt idx="93">
                  <c:v>30721.25763</c:v>
                </c:pt>
                <c:pt idx="94">
                  <c:v>30204.73414</c:v>
                </c:pt>
                <c:pt idx="95">
                  <c:v>30203.91992</c:v>
                </c:pt>
                <c:pt idx="96">
                  <c:v>29611.279920000001</c:v>
                </c:pt>
                <c:pt idx="97">
                  <c:v>29435.91992</c:v>
                </c:pt>
                <c:pt idx="98">
                  <c:v>29407.796569999999</c:v>
                </c:pt>
                <c:pt idx="99">
                  <c:v>29357.09532</c:v>
                </c:pt>
                <c:pt idx="100">
                  <c:v>29435.91992</c:v>
                </c:pt>
                <c:pt idx="101">
                  <c:v>29428.800009999999</c:v>
                </c:pt>
                <c:pt idx="102">
                  <c:v>29434.276870000002</c:v>
                </c:pt>
                <c:pt idx="103">
                  <c:v>29435.91992</c:v>
                </c:pt>
                <c:pt idx="104">
                  <c:v>29435.91992</c:v>
                </c:pt>
                <c:pt idx="105">
                  <c:v>29440.248149999999</c:v>
                </c:pt>
                <c:pt idx="106">
                  <c:v>29513.056639999999</c:v>
                </c:pt>
                <c:pt idx="107">
                  <c:v>29718.968120000001</c:v>
                </c:pt>
                <c:pt idx="108">
                  <c:v>28963.958979999999</c:v>
                </c:pt>
                <c:pt idx="109">
                  <c:v>28907.645769999999</c:v>
                </c:pt>
                <c:pt idx="110">
                  <c:v>28595.876950000002</c:v>
                </c:pt>
                <c:pt idx="111">
                  <c:v>28188.985850000001</c:v>
                </c:pt>
                <c:pt idx="112">
                  <c:v>28180.26381</c:v>
                </c:pt>
                <c:pt idx="113">
                  <c:v>28150.654630000001</c:v>
                </c:pt>
                <c:pt idx="114">
                  <c:v>27739.052810000001</c:v>
                </c:pt>
                <c:pt idx="115">
                  <c:v>27088.501950000002</c:v>
                </c:pt>
                <c:pt idx="116">
                  <c:v>27088.501950000002</c:v>
                </c:pt>
                <c:pt idx="117">
                  <c:v>27080.70549</c:v>
                </c:pt>
                <c:pt idx="118">
                  <c:v>27072.973460000001</c:v>
                </c:pt>
                <c:pt idx="119">
                  <c:v>27013.82849</c:v>
                </c:pt>
                <c:pt idx="120">
                  <c:v>25572.615229999999</c:v>
                </c:pt>
                <c:pt idx="121">
                  <c:v>24761.365229999999</c:v>
                </c:pt>
                <c:pt idx="122">
                  <c:v>24761.365229999999</c:v>
                </c:pt>
                <c:pt idx="123">
                  <c:v>24761.365229999999</c:v>
                </c:pt>
                <c:pt idx="124">
                  <c:v>24761.365229999999</c:v>
                </c:pt>
                <c:pt idx="125">
                  <c:v>24211.676739999999</c:v>
                </c:pt>
                <c:pt idx="126">
                  <c:v>24249.58008</c:v>
                </c:pt>
                <c:pt idx="127">
                  <c:v>24249.58008</c:v>
                </c:pt>
                <c:pt idx="128">
                  <c:v>24287.646720000001</c:v>
                </c:pt>
                <c:pt idx="129">
                  <c:v>24514.84792</c:v>
                </c:pt>
                <c:pt idx="130">
                  <c:v>24468.997329999998</c:v>
                </c:pt>
                <c:pt idx="131">
                  <c:v>24617.662110000001</c:v>
                </c:pt>
                <c:pt idx="132">
                  <c:v>24617.662110000001</c:v>
                </c:pt>
                <c:pt idx="133">
                  <c:v>24767.427479999998</c:v>
                </c:pt>
                <c:pt idx="134">
                  <c:v>28263.113280000001</c:v>
                </c:pt>
                <c:pt idx="135">
                  <c:v>29861.272669999998</c:v>
                </c:pt>
                <c:pt idx="136">
                  <c:v>30778.192050000001</c:v>
                </c:pt>
                <c:pt idx="137">
                  <c:v>31131.558590000001</c:v>
                </c:pt>
                <c:pt idx="138">
                  <c:v>31284.460159999999</c:v>
                </c:pt>
                <c:pt idx="139">
                  <c:v>31306.636719999999</c:v>
                </c:pt>
                <c:pt idx="140">
                  <c:v>31381.2559</c:v>
                </c:pt>
                <c:pt idx="141">
                  <c:v>31334.92613</c:v>
                </c:pt>
                <c:pt idx="142">
                  <c:v>28374.23646</c:v>
                </c:pt>
                <c:pt idx="143">
                  <c:v>27453.06797</c:v>
                </c:pt>
                <c:pt idx="144">
                  <c:v>27456.214639999998</c:v>
                </c:pt>
                <c:pt idx="145">
                  <c:v>27451.414639999999</c:v>
                </c:pt>
                <c:pt idx="146">
                  <c:v>27451.441299999999</c:v>
                </c:pt>
                <c:pt idx="147">
                  <c:v>27449.867969999999</c:v>
                </c:pt>
                <c:pt idx="148">
                  <c:v>27458.667969999999</c:v>
                </c:pt>
                <c:pt idx="149">
                  <c:v>27458.667969999999</c:v>
                </c:pt>
                <c:pt idx="150">
                  <c:v>27458.667969999999</c:v>
                </c:pt>
                <c:pt idx="151">
                  <c:v>27457.894639999999</c:v>
                </c:pt>
                <c:pt idx="152">
                  <c:v>27457.06797</c:v>
                </c:pt>
                <c:pt idx="153">
                  <c:v>27457.867969999999</c:v>
                </c:pt>
                <c:pt idx="154">
                  <c:v>27458.667969999999</c:v>
                </c:pt>
                <c:pt idx="155">
                  <c:v>27458.667969999999</c:v>
                </c:pt>
                <c:pt idx="156">
                  <c:v>28060.31424</c:v>
                </c:pt>
                <c:pt idx="157">
                  <c:v>30043.787039999999</c:v>
                </c:pt>
                <c:pt idx="158">
                  <c:v>31650.816409999999</c:v>
                </c:pt>
                <c:pt idx="159">
                  <c:v>31650.816409999999</c:v>
                </c:pt>
                <c:pt idx="160">
                  <c:v>31710.825099999998</c:v>
                </c:pt>
                <c:pt idx="161">
                  <c:v>31735.734380000002</c:v>
                </c:pt>
                <c:pt idx="162">
                  <c:v>31056.267980000001</c:v>
                </c:pt>
                <c:pt idx="163">
                  <c:v>29935.544470000001</c:v>
                </c:pt>
                <c:pt idx="164">
                  <c:v>28701.06121</c:v>
                </c:pt>
                <c:pt idx="165">
                  <c:v>27583.537950000002</c:v>
                </c:pt>
                <c:pt idx="166">
                  <c:v>27458.667969999999</c:v>
                </c:pt>
                <c:pt idx="167">
                  <c:v>27458.667969999999</c:v>
                </c:pt>
                <c:pt idx="168">
                  <c:v>27108.64271</c:v>
                </c:pt>
                <c:pt idx="169">
                  <c:v>26767.070309999999</c:v>
                </c:pt>
                <c:pt idx="170">
                  <c:v>26767.070309999999</c:v>
                </c:pt>
                <c:pt idx="171">
                  <c:v>26767.070309999999</c:v>
                </c:pt>
                <c:pt idx="172">
                  <c:v>26767.070309999999</c:v>
                </c:pt>
                <c:pt idx="173">
                  <c:v>26767.070309999999</c:v>
                </c:pt>
                <c:pt idx="174">
                  <c:v>26767.070309999999</c:v>
                </c:pt>
                <c:pt idx="175">
                  <c:v>26767.070309999999</c:v>
                </c:pt>
                <c:pt idx="176">
                  <c:v>26767.070309999999</c:v>
                </c:pt>
                <c:pt idx="177">
                  <c:v>26767.070309999999</c:v>
                </c:pt>
                <c:pt idx="178">
                  <c:v>26796.601890000002</c:v>
                </c:pt>
                <c:pt idx="179">
                  <c:v>26849.869139999999</c:v>
                </c:pt>
                <c:pt idx="180">
                  <c:v>26854.24022</c:v>
                </c:pt>
                <c:pt idx="181">
                  <c:v>24425.880209999999</c:v>
                </c:pt>
                <c:pt idx="182">
                  <c:v>15895.14119</c:v>
                </c:pt>
                <c:pt idx="183">
                  <c:v>15902.85742</c:v>
                </c:pt>
                <c:pt idx="184">
                  <c:v>15902.85742</c:v>
                </c:pt>
                <c:pt idx="185">
                  <c:v>15902.85742</c:v>
                </c:pt>
                <c:pt idx="186">
                  <c:v>15607.0684</c:v>
                </c:pt>
                <c:pt idx="187">
                  <c:v>15544.389150000001</c:v>
                </c:pt>
                <c:pt idx="188">
                  <c:v>15537.590330000001</c:v>
                </c:pt>
                <c:pt idx="189">
                  <c:v>15599.150390000001</c:v>
                </c:pt>
                <c:pt idx="190">
                  <c:v>15524.59432</c:v>
                </c:pt>
                <c:pt idx="191">
                  <c:v>15517.070309999999</c:v>
                </c:pt>
                <c:pt idx="192">
                  <c:v>15517.070309999999</c:v>
                </c:pt>
                <c:pt idx="193">
                  <c:v>15517.070309999999</c:v>
                </c:pt>
                <c:pt idx="194">
                  <c:v>15517.070309999999</c:v>
                </c:pt>
                <c:pt idx="195">
                  <c:v>15517.070309999999</c:v>
                </c:pt>
                <c:pt idx="196">
                  <c:v>15478.07516</c:v>
                </c:pt>
                <c:pt idx="197">
                  <c:v>15502.321089999999</c:v>
                </c:pt>
                <c:pt idx="198">
                  <c:v>15746.497069999999</c:v>
                </c:pt>
                <c:pt idx="199">
                  <c:v>15512.43793</c:v>
                </c:pt>
                <c:pt idx="200">
                  <c:v>15437.847659999999</c:v>
                </c:pt>
                <c:pt idx="201">
                  <c:v>15437.847659999999</c:v>
                </c:pt>
                <c:pt idx="202">
                  <c:v>15437.847659999999</c:v>
                </c:pt>
                <c:pt idx="203">
                  <c:v>15504.570739999999</c:v>
                </c:pt>
                <c:pt idx="204">
                  <c:v>15517.070309999999</c:v>
                </c:pt>
                <c:pt idx="205">
                  <c:v>15517.070309999999</c:v>
                </c:pt>
                <c:pt idx="206">
                  <c:v>15517.070309999999</c:v>
                </c:pt>
                <c:pt idx="207">
                  <c:v>15568.41596</c:v>
                </c:pt>
                <c:pt idx="208">
                  <c:v>15572.47437</c:v>
                </c:pt>
                <c:pt idx="209">
                  <c:v>15522.54232</c:v>
                </c:pt>
                <c:pt idx="210">
                  <c:v>15517.070309999999</c:v>
                </c:pt>
                <c:pt idx="211">
                  <c:v>15517.070309999999</c:v>
                </c:pt>
                <c:pt idx="212">
                  <c:v>15517.070309999999</c:v>
                </c:pt>
                <c:pt idx="213">
                  <c:v>15517.070309999999</c:v>
                </c:pt>
                <c:pt idx="214">
                  <c:v>15517.070309999999</c:v>
                </c:pt>
                <c:pt idx="215">
                  <c:v>15517.070309999999</c:v>
                </c:pt>
                <c:pt idx="216">
                  <c:v>15517.070309999999</c:v>
                </c:pt>
                <c:pt idx="217">
                  <c:v>15517.070309999999</c:v>
                </c:pt>
                <c:pt idx="218">
                  <c:v>15517.070309999999</c:v>
                </c:pt>
                <c:pt idx="219">
                  <c:v>15517.070309999999</c:v>
                </c:pt>
                <c:pt idx="220">
                  <c:v>15543.33203</c:v>
                </c:pt>
                <c:pt idx="221">
                  <c:v>16068.566409999999</c:v>
                </c:pt>
                <c:pt idx="222">
                  <c:v>16217.382809999999</c:v>
                </c:pt>
                <c:pt idx="223">
                  <c:v>15598.57891</c:v>
                </c:pt>
                <c:pt idx="224">
                  <c:v>14891.1535</c:v>
                </c:pt>
                <c:pt idx="225">
                  <c:v>15265.413039999999</c:v>
                </c:pt>
                <c:pt idx="226">
                  <c:v>15517.070309999999</c:v>
                </c:pt>
                <c:pt idx="227">
                  <c:v>15556.934300000001</c:v>
                </c:pt>
                <c:pt idx="228">
                  <c:v>15951.950199999999</c:v>
                </c:pt>
                <c:pt idx="229">
                  <c:v>15983.2503</c:v>
                </c:pt>
                <c:pt idx="230">
                  <c:v>16393.295740000001</c:v>
                </c:pt>
                <c:pt idx="231">
                  <c:v>16260.599609999999</c:v>
                </c:pt>
                <c:pt idx="232">
                  <c:v>16260.599609999999</c:v>
                </c:pt>
                <c:pt idx="233">
                  <c:v>16260.599609999999</c:v>
                </c:pt>
                <c:pt idx="234">
                  <c:v>16260.599609999999</c:v>
                </c:pt>
                <c:pt idx="235">
                  <c:v>16260.599609999999</c:v>
                </c:pt>
                <c:pt idx="236">
                  <c:v>16196.56208</c:v>
                </c:pt>
                <c:pt idx="237">
                  <c:v>16181.377930000001</c:v>
                </c:pt>
                <c:pt idx="238">
                  <c:v>16181.377930000001</c:v>
                </c:pt>
                <c:pt idx="239">
                  <c:v>15957.607099999999</c:v>
                </c:pt>
                <c:pt idx="240">
                  <c:v>15934.125319999999</c:v>
                </c:pt>
                <c:pt idx="241">
                  <c:v>15951.950199999999</c:v>
                </c:pt>
                <c:pt idx="242">
                  <c:v>15951.950199999999</c:v>
                </c:pt>
                <c:pt idx="243">
                  <c:v>15951.950199999999</c:v>
                </c:pt>
                <c:pt idx="244">
                  <c:v>15951.950199999999</c:v>
                </c:pt>
                <c:pt idx="245">
                  <c:v>15951.950199999999</c:v>
                </c:pt>
                <c:pt idx="246">
                  <c:v>15951.950199999999</c:v>
                </c:pt>
                <c:pt idx="247">
                  <c:v>16113.99473</c:v>
                </c:pt>
                <c:pt idx="248">
                  <c:v>15967.999019999999</c:v>
                </c:pt>
                <c:pt idx="249">
                  <c:v>15951.950199999999</c:v>
                </c:pt>
                <c:pt idx="250">
                  <c:v>15951.950199999999</c:v>
                </c:pt>
                <c:pt idx="251">
                  <c:v>15956.44989</c:v>
                </c:pt>
                <c:pt idx="252">
                  <c:v>16304.47176</c:v>
                </c:pt>
                <c:pt idx="253">
                  <c:v>16607.39086</c:v>
                </c:pt>
                <c:pt idx="254">
                  <c:v>17930.506870000001</c:v>
                </c:pt>
                <c:pt idx="255">
                  <c:v>17737.408009999999</c:v>
                </c:pt>
                <c:pt idx="256">
                  <c:v>18013.926329999998</c:v>
                </c:pt>
                <c:pt idx="257">
                  <c:v>18309.60658</c:v>
                </c:pt>
                <c:pt idx="258">
                  <c:v>18115.441910000001</c:v>
                </c:pt>
                <c:pt idx="259">
                  <c:v>17416.16563</c:v>
                </c:pt>
                <c:pt idx="260">
                  <c:v>17279.9542</c:v>
                </c:pt>
                <c:pt idx="261">
                  <c:v>16959.915430000001</c:v>
                </c:pt>
                <c:pt idx="262">
                  <c:v>16651.265090000001</c:v>
                </c:pt>
                <c:pt idx="263">
                  <c:v>16619.30674</c:v>
                </c:pt>
                <c:pt idx="264">
                  <c:v>16517.068360000001</c:v>
                </c:pt>
                <c:pt idx="265">
                  <c:v>16517.068360000001</c:v>
                </c:pt>
                <c:pt idx="266">
                  <c:v>16517.068360000001</c:v>
                </c:pt>
                <c:pt idx="267">
                  <c:v>16517.068360000001</c:v>
                </c:pt>
                <c:pt idx="268">
                  <c:v>16517.068360000001</c:v>
                </c:pt>
                <c:pt idx="269">
                  <c:v>16520.518390000001</c:v>
                </c:pt>
                <c:pt idx="270">
                  <c:v>17575.96516</c:v>
                </c:pt>
                <c:pt idx="271">
                  <c:v>17428.392619999999</c:v>
                </c:pt>
                <c:pt idx="272">
                  <c:v>17151.66519</c:v>
                </c:pt>
                <c:pt idx="273">
                  <c:v>17153.06767</c:v>
                </c:pt>
                <c:pt idx="274">
                  <c:v>17367.55197</c:v>
                </c:pt>
                <c:pt idx="275">
                  <c:v>17953.71038</c:v>
                </c:pt>
                <c:pt idx="276">
                  <c:v>17563.54952</c:v>
                </c:pt>
                <c:pt idx="277">
                  <c:v>17732.28125</c:v>
                </c:pt>
                <c:pt idx="278">
                  <c:v>18769.853599999999</c:v>
                </c:pt>
                <c:pt idx="279">
                  <c:v>19093.270369999998</c:v>
                </c:pt>
                <c:pt idx="280">
                  <c:v>19059.539059999999</c:v>
                </c:pt>
                <c:pt idx="281">
                  <c:v>18918.933499999999</c:v>
                </c:pt>
                <c:pt idx="282">
                  <c:v>17682.479650000001</c:v>
                </c:pt>
                <c:pt idx="283">
                  <c:v>17455.96211</c:v>
                </c:pt>
                <c:pt idx="284">
                  <c:v>17179.322270000001</c:v>
                </c:pt>
                <c:pt idx="285">
                  <c:v>17393.888180000002</c:v>
                </c:pt>
                <c:pt idx="286">
                  <c:v>17386.284370000001</c:v>
                </c:pt>
                <c:pt idx="287">
                  <c:v>17253.623049999998</c:v>
                </c:pt>
                <c:pt idx="288">
                  <c:v>17253.623049999998</c:v>
                </c:pt>
                <c:pt idx="289">
                  <c:v>17253.623049999998</c:v>
                </c:pt>
                <c:pt idx="290">
                  <c:v>17253.623049999998</c:v>
                </c:pt>
                <c:pt idx="291">
                  <c:v>17253.623049999998</c:v>
                </c:pt>
                <c:pt idx="292">
                  <c:v>17253.623049999998</c:v>
                </c:pt>
                <c:pt idx="293">
                  <c:v>17253.623049999998</c:v>
                </c:pt>
                <c:pt idx="294">
                  <c:v>17401.466799999998</c:v>
                </c:pt>
                <c:pt idx="295">
                  <c:v>17603.779299999998</c:v>
                </c:pt>
                <c:pt idx="296">
                  <c:v>17321.514449999999</c:v>
                </c:pt>
                <c:pt idx="297">
                  <c:v>17253.623049999998</c:v>
                </c:pt>
                <c:pt idx="298">
                  <c:v>17366.29896</c:v>
                </c:pt>
                <c:pt idx="299">
                  <c:v>17518.41144</c:v>
                </c:pt>
                <c:pt idx="300">
                  <c:v>17253.623049999998</c:v>
                </c:pt>
                <c:pt idx="301">
                  <c:v>18373.080320000001</c:v>
                </c:pt>
                <c:pt idx="302">
                  <c:v>18366.86217</c:v>
                </c:pt>
                <c:pt idx="303">
                  <c:v>18141.509989999999</c:v>
                </c:pt>
                <c:pt idx="304">
                  <c:v>18148.867010000002</c:v>
                </c:pt>
                <c:pt idx="305">
                  <c:v>18391.73443</c:v>
                </c:pt>
                <c:pt idx="306">
                  <c:v>18316.529299999998</c:v>
                </c:pt>
                <c:pt idx="307">
                  <c:v>18526.337070000001</c:v>
                </c:pt>
                <c:pt idx="308">
                  <c:v>18907.537110000001</c:v>
                </c:pt>
                <c:pt idx="309">
                  <c:v>18142.20291</c:v>
                </c:pt>
                <c:pt idx="310">
                  <c:v>17749.567080000001</c:v>
                </c:pt>
                <c:pt idx="311">
                  <c:v>17849.978520000001</c:v>
                </c:pt>
                <c:pt idx="312">
                  <c:v>17849.978520000001</c:v>
                </c:pt>
                <c:pt idx="313">
                  <c:v>17849.978520000001</c:v>
                </c:pt>
                <c:pt idx="314">
                  <c:v>17849.978520000001</c:v>
                </c:pt>
                <c:pt idx="315">
                  <c:v>17849.978520000001</c:v>
                </c:pt>
                <c:pt idx="316">
                  <c:v>17849.978520000001</c:v>
                </c:pt>
                <c:pt idx="317">
                  <c:v>17849.978520000001</c:v>
                </c:pt>
                <c:pt idx="318">
                  <c:v>18081.124400000001</c:v>
                </c:pt>
                <c:pt idx="319">
                  <c:v>18175.339329999999</c:v>
                </c:pt>
                <c:pt idx="320">
                  <c:v>17849.978520000001</c:v>
                </c:pt>
                <c:pt idx="321">
                  <c:v>17849.978520000001</c:v>
                </c:pt>
                <c:pt idx="322">
                  <c:v>18092.780210000001</c:v>
                </c:pt>
                <c:pt idx="323">
                  <c:v>18235.765630000002</c:v>
                </c:pt>
                <c:pt idx="324">
                  <c:v>18052.832289999998</c:v>
                </c:pt>
                <c:pt idx="325">
                  <c:v>17618.428599999999</c:v>
                </c:pt>
                <c:pt idx="326">
                  <c:v>18145.418420000002</c:v>
                </c:pt>
                <c:pt idx="327">
                  <c:v>18636.959930000001</c:v>
                </c:pt>
                <c:pt idx="328">
                  <c:v>19343.67326</c:v>
                </c:pt>
                <c:pt idx="329">
                  <c:v>19074.055950000002</c:v>
                </c:pt>
                <c:pt idx="330">
                  <c:v>17356.517110000001</c:v>
                </c:pt>
                <c:pt idx="331">
                  <c:v>16745.731500000002</c:v>
                </c:pt>
                <c:pt idx="332">
                  <c:v>16668.257030000001</c:v>
                </c:pt>
                <c:pt idx="333">
                  <c:v>16664.10742</c:v>
                </c:pt>
                <c:pt idx="334">
                  <c:v>16587.870630000001</c:v>
                </c:pt>
                <c:pt idx="335">
                  <c:v>16586.970700000002</c:v>
                </c:pt>
                <c:pt idx="336">
                  <c:v>16586.970700000002</c:v>
                </c:pt>
                <c:pt idx="337">
                  <c:v>16586.970700000002</c:v>
                </c:pt>
                <c:pt idx="338">
                  <c:v>16586.970700000002</c:v>
                </c:pt>
                <c:pt idx="339">
                  <c:v>16586.970700000002</c:v>
                </c:pt>
                <c:pt idx="340">
                  <c:v>16586.970700000002</c:v>
                </c:pt>
                <c:pt idx="341">
                  <c:v>16586.970700000002</c:v>
                </c:pt>
                <c:pt idx="342">
                  <c:v>16586.970700000002</c:v>
                </c:pt>
                <c:pt idx="343">
                  <c:v>16586.970700000002</c:v>
                </c:pt>
                <c:pt idx="344">
                  <c:v>16586.970700000002</c:v>
                </c:pt>
                <c:pt idx="345">
                  <c:v>16735.807840000001</c:v>
                </c:pt>
                <c:pt idx="346">
                  <c:v>16586.970700000002</c:v>
                </c:pt>
                <c:pt idx="347">
                  <c:v>16641.500950000001</c:v>
                </c:pt>
                <c:pt idx="348">
                  <c:v>16666.191409999999</c:v>
                </c:pt>
                <c:pt idx="349">
                  <c:v>16666.191409999999</c:v>
                </c:pt>
                <c:pt idx="350">
                  <c:v>16666.191409999999</c:v>
                </c:pt>
                <c:pt idx="351">
                  <c:v>17456.150839999998</c:v>
                </c:pt>
                <c:pt idx="352">
                  <c:v>18734.241150000002</c:v>
                </c:pt>
                <c:pt idx="353">
                  <c:v>19066.507809999999</c:v>
                </c:pt>
                <c:pt idx="354">
                  <c:v>18496.320400000001</c:v>
                </c:pt>
                <c:pt idx="355">
                  <c:v>17504.418699999998</c:v>
                </c:pt>
                <c:pt idx="356">
                  <c:v>17338.191409999999</c:v>
                </c:pt>
                <c:pt idx="357">
                  <c:v>17338.191409999999</c:v>
                </c:pt>
                <c:pt idx="358">
                  <c:v>17338.191409999999</c:v>
                </c:pt>
                <c:pt idx="359">
                  <c:v>17338.191409999999</c:v>
                </c:pt>
                <c:pt idx="360">
                  <c:v>17338.191409999999</c:v>
                </c:pt>
                <c:pt idx="361">
                  <c:v>17338.191409999999</c:v>
                </c:pt>
                <c:pt idx="362">
                  <c:v>17338.191409999999</c:v>
                </c:pt>
                <c:pt idx="363">
                  <c:v>17338.191409999999</c:v>
                </c:pt>
                <c:pt idx="364">
                  <c:v>17338.191409999999</c:v>
                </c:pt>
                <c:pt idx="365">
                  <c:v>17338.191409999999</c:v>
                </c:pt>
                <c:pt idx="366">
                  <c:v>17338.191409999999</c:v>
                </c:pt>
                <c:pt idx="367">
                  <c:v>17338.191409999999</c:v>
                </c:pt>
                <c:pt idx="368">
                  <c:v>17338.191409999999</c:v>
                </c:pt>
                <c:pt idx="369">
                  <c:v>17342.51974</c:v>
                </c:pt>
                <c:pt idx="370">
                  <c:v>17415.33008</c:v>
                </c:pt>
                <c:pt idx="371">
                  <c:v>17415.33008</c:v>
                </c:pt>
                <c:pt idx="372">
                  <c:v>17415.33008</c:v>
                </c:pt>
                <c:pt idx="373">
                  <c:v>17415.33008</c:v>
                </c:pt>
                <c:pt idx="374">
                  <c:v>17394.114799999999</c:v>
                </c:pt>
                <c:pt idx="375">
                  <c:v>17966.391500000002</c:v>
                </c:pt>
                <c:pt idx="376">
                  <c:v>17644.757809999999</c:v>
                </c:pt>
                <c:pt idx="377">
                  <c:v>17644.757809999999</c:v>
                </c:pt>
                <c:pt idx="378">
                  <c:v>17928.552250000001</c:v>
                </c:pt>
                <c:pt idx="379">
                  <c:v>17644.757809999999</c:v>
                </c:pt>
                <c:pt idx="380">
                  <c:v>17644.757809999999</c:v>
                </c:pt>
                <c:pt idx="381">
                  <c:v>17644.757809999999</c:v>
                </c:pt>
                <c:pt idx="382">
                  <c:v>17278.904070000001</c:v>
                </c:pt>
                <c:pt idx="383">
                  <c:v>17258.970700000002</c:v>
                </c:pt>
                <c:pt idx="384">
                  <c:v>17258.970700000002</c:v>
                </c:pt>
                <c:pt idx="385">
                  <c:v>17258.970700000002</c:v>
                </c:pt>
                <c:pt idx="386">
                  <c:v>17258.970700000002</c:v>
                </c:pt>
                <c:pt idx="387">
                  <c:v>17258.970700000002</c:v>
                </c:pt>
                <c:pt idx="388">
                  <c:v>17258.970700000002</c:v>
                </c:pt>
                <c:pt idx="389">
                  <c:v>17258.970700000002</c:v>
                </c:pt>
                <c:pt idx="390">
                  <c:v>17258.970700000002</c:v>
                </c:pt>
                <c:pt idx="391">
                  <c:v>17258.970700000002</c:v>
                </c:pt>
                <c:pt idx="392">
                  <c:v>17287.138060000001</c:v>
                </c:pt>
                <c:pt idx="393">
                  <c:v>17342.51974</c:v>
                </c:pt>
                <c:pt idx="394">
                  <c:v>17415.33008</c:v>
                </c:pt>
                <c:pt idx="395">
                  <c:v>17415.33008</c:v>
                </c:pt>
                <c:pt idx="396">
                  <c:v>17421.51022</c:v>
                </c:pt>
                <c:pt idx="397">
                  <c:v>17774.603950000001</c:v>
                </c:pt>
                <c:pt idx="398">
                  <c:v>17808.898440000001</c:v>
                </c:pt>
                <c:pt idx="399">
                  <c:v>17756.01341</c:v>
                </c:pt>
                <c:pt idx="400">
                  <c:v>17860.269110000001</c:v>
                </c:pt>
                <c:pt idx="401">
                  <c:v>17758.94987</c:v>
                </c:pt>
                <c:pt idx="402">
                  <c:v>17723.980469999999</c:v>
                </c:pt>
                <c:pt idx="403">
                  <c:v>17723.980469999999</c:v>
                </c:pt>
                <c:pt idx="404">
                  <c:v>17723.980469999999</c:v>
                </c:pt>
                <c:pt idx="405">
                  <c:v>17723.980469999999</c:v>
                </c:pt>
                <c:pt idx="406">
                  <c:v>17599.686610000001</c:v>
                </c:pt>
                <c:pt idx="407">
                  <c:v>17338.191409999999</c:v>
                </c:pt>
                <c:pt idx="408">
                  <c:v>17338.191409999999</c:v>
                </c:pt>
                <c:pt idx="409">
                  <c:v>17338.191409999999</c:v>
                </c:pt>
                <c:pt idx="410">
                  <c:v>17338.191409999999</c:v>
                </c:pt>
                <c:pt idx="411">
                  <c:v>17338.191409999999</c:v>
                </c:pt>
                <c:pt idx="412">
                  <c:v>17338.191409999999</c:v>
                </c:pt>
                <c:pt idx="413">
                  <c:v>17342.51974</c:v>
                </c:pt>
                <c:pt idx="414">
                  <c:v>17415.33008</c:v>
                </c:pt>
                <c:pt idx="415">
                  <c:v>17754.787110000001</c:v>
                </c:pt>
                <c:pt idx="416">
                  <c:v>18040.03082</c:v>
                </c:pt>
                <c:pt idx="417">
                  <c:v>18174.849289999998</c:v>
                </c:pt>
                <c:pt idx="418">
                  <c:v>18953.230220000001</c:v>
                </c:pt>
                <c:pt idx="419">
                  <c:v>20871.000230000001</c:v>
                </c:pt>
                <c:pt idx="420">
                  <c:v>23619.666689999998</c:v>
                </c:pt>
                <c:pt idx="421">
                  <c:v>23036.306789999999</c:v>
                </c:pt>
                <c:pt idx="422">
                  <c:v>22567.66632</c:v>
                </c:pt>
                <c:pt idx="423">
                  <c:v>22527.601419999999</c:v>
                </c:pt>
                <c:pt idx="424">
                  <c:v>22482.947270000001</c:v>
                </c:pt>
                <c:pt idx="425">
                  <c:v>22548.12991</c:v>
                </c:pt>
                <c:pt idx="426">
                  <c:v>22562.16992</c:v>
                </c:pt>
                <c:pt idx="427">
                  <c:v>22562.16992</c:v>
                </c:pt>
                <c:pt idx="428">
                  <c:v>22562.16992</c:v>
                </c:pt>
                <c:pt idx="429">
                  <c:v>22060.301289999999</c:v>
                </c:pt>
                <c:pt idx="430">
                  <c:v>19085.9336</c:v>
                </c:pt>
                <c:pt idx="431">
                  <c:v>17945.206460000001</c:v>
                </c:pt>
                <c:pt idx="432">
                  <c:v>17486.910550000001</c:v>
                </c:pt>
                <c:pt idx="433">
                  <c:v>17338.191409999999</c:v>
                </c:pt>
                <c:pt idx="434">
                  <c:v>17338.191409999999</c:v>
                </c:pt>
                <c:pt idx="435">
                  <c:v>17338.191409999999</c:v>
                </c:pt>
                <c:pt idx="436">
                  <c:v>17338.191409999999</c:v>
                </c:pt>
                <c:pt idx="437">
                  <c:v>17995.617040000001</c:v>
                </c:pt>
                <c:pt idx="438">
                  <c:v>19917.20117</c:v>
                </c:pt>
                <c:pt idx="439">
                  <c:v>19917.20117</c:v>
                </c:pt>
                <c:pt idx="440">
                  <c:v>20198.327150000001</c:v>
                </c:pt>
                <c:pt idx="441">
                  <c:v>20092.570309999999</c:v>
                </c:pt>
                <c:pt idx="442">
                  <c:v>20948.461449999999</c:v>
                </c:pt>
                <c:pt idx="443">
                  <c:v>22052.547630000001</c:v>
                </c:pt>
                <c:pt idx="444">
                  <c:v>22568.112450000001</c:v>
                </c:pt>
                <c:pt idx="445">
                  <c:v>23354.868920000001</c:v>
                </c:pt>
                <c:pt idx="446">
                  <c:v>23349.958439999999</c:v>
                </c:pt>
                <c:pt idx="447">
                  <c:v>22536.081630000001</c:v>
                </c:pt>
                <c:pt idx="448">
                  <c:v>22735.279559999999</c:v>
                </c:pt>
                <c:pt idx="449">
                  <c:v>23186.67193</c:v>
                </c:pt>
                <c:pt idx="450">
                  <c:v>22831.097669999999</c:v>
                </c:pt>
                <c:pt idx="451">
                  <c:v>21737.242440000002</c:v>
                </c:pt>
                <c:pt idx="452">
                  <c:v>21089.178080000002</c:v>
                </c:pt>
                <c:pt idx="453">
                  <c:v>20724.074130000001</c:v>
                </c:pt>
                <c:pt idx="454">
                  <c:v>18261.569790000001</c:v>
                </c:pt>
                <c:pt idx="455">
                  <c:v>16892.685450000001</c:v>
                </c:pt>
                <c:pt idx="456">
                  <c:v>16875.195309999999</c:v>
                </c:pt>
                <c:pt idx="457">
                  <c:v>16875.195309999999</c:v>
                </c:pt>
                <c:pt idx="458">
                  <c:v>16875.195309999999</c:v>
                </c:pt>
                <c:pt idx="459">
                  <c:v>16875.195309999999</c:v>
                </c:pt>
                <c:pt idx="460">
                  <c:v>16875.195309999999</c:v>
                </c:pt>
                <c:pt idx="461">
                  <c:v>16933.950669999998</c:v>
                </c:pt>
                <c:pt idx="462">
                  <c:v>16954.416020000001</c:v>
                </c:pt>
                <c:pt idx="463">
                  <c:v>16954.416020000001</c:v>
                </c:pt>
                <c:pt idx="464">
                  <c:v>17349.994780000001</c:v>
                </c:pt>
                <c:pt idx="465">
                  <c:v>19178.140149999999</c:v>
                </c:pt>
                <c:pt idx="466">
                  <c:v>20220.522659999999</c:v>
                </c:pt>
                <c:pt idx="467">
                  <c:v>20661.111550000001</c:v>
                </c:pt>
                <c:pt idx="468">
                  <c:v>20676.865229999999</c:v>
                </c:pt>
                <c:pt idx="469">
                  <c:v>20495.938819999999</c:v>
                </c:pt>
                <c:pt idx="470">
                  <c:v>20719.088970000001</c:v>
                </c:pt>
                <c:pt idx="471">
                  <c:v>21761.227210000001</c:v>
                </c:pt>
                <c:pt idx="472">
                  <c:v>22823.169320000001</c:v>
                </c:pt>
                <c:pt idx="473">
                  <c:v>23221.853169999998</c:v>
                </c:pt>
                <c:pt idx="474">
                  <c:v>23030.949000000001</c:v>
                </c:pt>
                <c:pt idx="475">
                  <c:v>21976.375220000002</c:v>
                </c:pt>
                <c:pt idx="476">
                  <c:v>21166.588909999999</c:v>
                </c:pt>
                <c:pt idx="477">
                  <c:v>18934.367310000001</c:v>
                </c:pt>
                <c:pt idx="478">
                  <c:v>17408.19945</c:v>
                </c:pt>
                <c:pt idx="479">
                  <c:v>16954.416020000001</c:v>
                </c:pt>
                <c:pt idx="480">
                  <c:v>16954.416020000001</c:v>
                </c:pt>
                <c:pt idx="481">
                  <c:v>16912.781129999999</c:v>
                </c:pt>
                <c:pt idx="482">
                  <c:v>16875.195309999999</c:v>
                </c:pt>
                <c:pt idx="483">
                  <c:v>16875.195309999999</c:v>
                </c:pt>
                <c:pt idx="484">
                  <c:v>16856.58798</c:v>
                </c:pt>
                <c:pt idx="485">
                  <c:v>16875.195309999999</c:v>
                </c:pt>
                <c:pt idx="486">
                  <c:v>16997.126</c:v>
                </c:pt>
                <c:pt idx="487">
                  <c:v>17613.222659999999</c:v>
                </c:pt>
                <c:pt idx="488">
                  <c:v>17644.185089999999</c:v>
                </c:pt>
                <c:pt idx="489">
                  <c:v>17590.01701</c:v>
                </c:pt>
                <c:pt idx="490">
                  <c:v>17182.395280000001</c:v>
                </c:pt>
                <c:pt idx="491">
                  <c:v>17528.660059999998</c:v>
                </c:pt>
                <c:pt idx="492">
                  <c:v>17819.837599999999</c:v>
                </c:pt>
                <c:pt idx="493">
                  <c:v>17820.610939999999</c:v>
                </c:pt>
                <c:pt idx="494">
                  <c:v>17829.112789999999</c:v>
                </c:pt>
                <c:pt idx="495">
                  <c:v>17853.26929</c:v>
                </c:pt>
                <c:pt idx="496">
                  <c:v>17905.033200000002</c:v>
                </c:pt>
                <c:pt idx="497">
                  <c:v>17918.928940000002</c:v>
                </c:pt>
                <c:pt idx="498">
                  <c:v>17946.260289999998</c:v>
                </c:pt>
                <c:pt idx="499">
                  <c:v>17905.033200000002</c:v>
                </c:pt>
                <c:pt idx="500">
                  <c:v>17832.471699999998</c:v>
                </c:pt>
                <c:pt idx="501">
                  <c:v>18038.529689999999</c:v>
                </c:pt>
                <c:pt idx="502">
                  <c:v>17773.545549999999</c:v>
                </c:pt>
                <c:pt idx="503">
                  <c:v>17513.5625</c:v>
                </c:pt>
                <c:pt idx="504">
                  <c:v>17513.5625</c:v>
                </c:pt>
                <c:pt idx="505">
                  <c:v>17513.5625</c:v>
                </c:pt>
                <c:pt idx="506">
                  <c:v>17513.5625</c:v>
                </c:pt>
                <c:pt idx="507">
                  <c:v>17513.5625</c:v>
                </c:pt>
                <c:pt idx="508">
                  <c:v>17513.5625</c:v>
                </c:pt>
                <c:pt idx="509">
                  <c:v>17513.5625</c:v>
                </c:pt>
                <c:pt idx="510">
                  <c:v>17513.5625</c:v>
                </c:pt>
                <c:pt idx="511">
                  <c:v>17513.5625</c:v>
                </c:pt>
                <c:pt idx="512">
                  <c:v>17587.438480000001</c:v>
                </c:pt>
                <c:pt idx="513">
                  <c:v>17922.014569999999</c:v>
                </c:pt>
                <c:pt idx="514">
                  <c:v>18412.491419999998</c:v>
                </c:pt>
                <c:pt idx="515">
                  <c:v>22162.817849999999</c:v>
                </c:pt>
                <c:pt idx="516">
                  <c:v>23000.934020000001</c:v>
                </c:pt>
                <c:pt idx="517">
                  <c:v>24284.765630000002</c:v>
                </c:pt>
                <c:pt idx="518">
                  <c:v>24460.207320000001</c:v>
                </c:pt>
                <c:pt idx="519">
                  <c:v>25214.439780000001</c:v>
                </c:pt>
                <c:pt idx="520">
                  <c:v>25846.270820000002</c:v>
                </c:pt>
                <c:pt idx="521">
                  <c:v>25678.83556</c:v>
                </c:pt>
                <c:pt idx="522">
                  <c:v>22757.08682</c:v>
                </c:pt>
                <c:pt idx="523">
                  <c:v>21727.356769999999</c:v>
                </c:pt>
                <c:pt idx="524">
                  <c:v>21014.63449</c:v>
                </c:pt>
                <c:pt idx="525">
                  <c:v>18482.581190000001</c:v>
                </c:pt>
                <c:pt idx="526">
                  <c:v>18205.162110000001</c:v>
                </c:pt>
                <c:pt idx="527">
                  <c:v>18205.162110000001</c:v>
                </c:pt>
                <c:pt idx="528">
                  <c:v>18205.162110000001</c:v>
                </c:pt>
                <c:pt idx="529">
                  <c:v>18205.162110000001</c:v>
                </c:pt>
                <c:pt idx="530">
                  <c:v>18205.162110000001</c:v>
                </c:pt>
                <c:pt idx="531">
                  <c:v>18205.162110000001</c:v>
                </c:pt>
                <c:pt idx="532">
                  <c:v>18205.162110000001</c:v>
                </c:pt>
                <c:pt idx="533">
                  <c:v>18205.162110000001</c:v>
                </c:pt>
                <c:pt idx="534">
                  <c:v>18205.162110000001</c:v>
                </c:pt>
                <c:pt idx="535">
                  <c:v>18205.162110000001</c:v>
                </c:pt>
                <c:pt idx="536">
                  <c:v>18205.162110000001</c:v>
                </c:pt>
                <c:pt idx="537">
                  <c:v>18205.162110000001</c:v>
                </c:pt>
                <c:pt idx="538">
                  <c:v>18205.162110000001</c:v>
                </c:pt>
                <c:pt idx="539">
                  <c:v>18205.162110000001</c:v>
                </c:pt>
                <c:pt idx="540">
                  <c:v>18205.162110000001</c:v>
                </c:pt>
                <c:pt idx="541">
                  <c:v>18205.162110000001</c:v>
                </c:pt>
                <c:pt idx="542">
                  <c:v>18619.449700000001</c:v>
                </c:pt>
                <c:pt idx="543">
                  <c:v>18736.116249999999</c:v>
                </c:pt>
                <c:pt idx="544">
                  <c:v>20213.819390000001</c:v>
                </c:pt>
                <c:pt idx="545">
                  <c:v>20916.002659999998</c:v>
                </c:pt>
                <c:pt idx="546">
                  <c:v>19115.779129999999</c:v>
                </c:pt>
                <c:pt idx="547">
                  <c:v>18488.765759999998</c:v>
                </c:pt>
                <c:pt idx="548">
                  <c:v>18464.759770000001</c:v>
                </c:pt>
                <c:pt idx="549">
                  <c:v>18151.350979999999</c:v>
                </c:pt>
                <c:pt idx="550">
                  <c:v>18160.973470000001</c:v>
                </c:pt>
                <c:pt idx="551">
                  <c:v>18205.162110000001</c:v>
                </c:pt>
                <c:pt idx="552">
                  <c:v>18205.162110000001</c:v>
                </c:pt>
                <c:pt idx="553">
                  <c:v>18205.162110000001</c:v>
                </c:pt>
                <c:pt idx="554">
                  <c:v>18205.162110000001</c:v>
                </c:pt>
                <c:pt idx="555">
                  <c:v>18205.162110000001</c:v>
                </c:pt>
                <c:pt idx="556">
                  <c:v>18205.162110000001</c:v>
                </c:pt>
                <c:pt idx="557">
                  <c:v>18205.162110000001</c:v>
                </c:pt>
                <c:pt idx="558">
                  <c:v>18179.370729999999</c:v>
                </c:pt>
                <c:pt idx="559">
                  <c:v>18125.939450000002</c:v>
                </c:pt>
                <c:pt idx="560">
                  <c:v>18195.259279999998</c:v>
                </c:pt>
                <c:pt idx="561">
                  <c:v>18205.162110000001</c:v>
                </c:pt>
                <c:pt idx="562">
                  <c:v>18205.162110000001</c:v>
                </c:pt>
                <c:pt idx="563">
                  <c:v>18205.162110000001</c:v>
                </c:pt>
                <c:pt idx="564">
                  <c:v>18205.162110000001</c:v>
                </c:pt>
                <c:pt idx="565">
                  <c:v>18205.162110000001</c:v>
                </c:pt>
                <c:pt idx="566">
                  <c:v>18205.162110000001</c:v>
                </c:pt>
                <c:pt idx="567">
                  <c:v>18205.162110000001</c:v>
                </c:pt>
                <c:pt idx="568">
                  <c:v>18205.162110000001</c:v>
                </c:pt>
                <c:pt idx="569">
                  <c:v>18205.162110000001</c:v>
                </c:pt>
                <c:pt idx="570">
                  <c:v>18205.162110000001</c:v>
                </c:pt>
                <c:pt idx="571">
                  <c:v>18205.162110000001</c:v>
                </c:pt>
                <c:pt idx="572">
                  <c:v>18205.162110000001</c:v>
                </c:pt>
                <c:pt idx="573">
                  <c:v>18205.162110000001</c:v>
                </c:pt>
                <c:pt idx="574">
                  <c:v>18205.162110000001</c:v>
                </c:pt>
                <c:pt idx="575">
                  <c:v>18182.957760000001</c:v>
                </c:pt>
                <c:pt idx="576">
                  <c:v>17750.066180000002</c:v>
                </c:pt>
                <c:pt idx="577">
                  <c:v>17710.599610000001</c:v>
                </c:pt>
                <c:pt idx="578">
                  <c:v>17710.599610000001</c:v>
                </c:pt>
                <c:pt idx="579">
                  <c:v>17710.599610000001</c:v>
                </c:pt>
                <c:pt idx="580">
                  <c:v>17710.599610000001</c:v>
                </c:pt>
                <c:pt idx="581">
                  <c:v>17710.599610000001</c:v>
                </c:pt>
                <c:pt idx="582">
                  <c:v>17710.599610000001</c:v>
                </c:pt>
                <c:pt idx="583">
                  <c:v>17710.599610000001</c:v>
                </c:pt>
                <c:pt idx="584">
                  <c:v>17707.914840000001</c:v>
                </c:pt>
                <c:pt idx="585">
                  <c:v>17701.533019999999</c:v>
                </c:pt>
                <c:pt idx="586">
                  <c:v>17708.00287</c:v>
                </c:pt>
                <c:pt idx="587">
                  <c:v>18787.09129</c:v>
                </c:pt>
                <c:pt idx="588">
                  <c:v>21492.43966</c:v>
                </c:pt>
                <c:pt idx="589">
                  <c:v>23178.10569</c:v>
                </c:pt>
                <c:pt idx="590">
                  <c:v>23957.936389999999</c:v>
                </c:pt>
                <c:pt idx="591">
                  <c:v>24797.489699999998</c:v>
                </c:pt>
                <c:pt idx="592">
                  <c:v>25044.634819999999</c:v>
                </c:pt>
                <c:pt idx="593">
                  <c:v>25346.916020000001</c:v>
                </c:pt>
                <c:pt idx="594">
                  <c:v>22940.015790000001</c:v>
                </c:pt>
                <c:pt idx="595">
                  <c:v>21486.687140000002</c:v>
                </c:pt>
                <c:pt idx="596">
                  <c:v>20038.193289999999</c:v>
                </c:pt>
                <c:pt idx="597">
                  <c:v>18343.296409999999</c:v>
                </c:pt>
                <c:pt idx="598">
                  <c:v>17907.075720000001</c:v>
                </c:pt>
                <c:pt idx="599">
                  <c:v>17710.599610000001</c:v>
                </c:pt>
                <c:pt idx="600">
                  <c:v>17710.599610000001</c:v>
                </c:pt>
                <c:pt idx="601">
                  <c:v>17710.599610000001</c:v>
                </c:pt>
                <c:pt idx="602">
                  <c:v>17710.599610000001</c:v>
                </c:pt>
                <c:pt idx="603">
                  <c:v>17710.599610000001</c:v>
                </c:pt>
                <c:pt idx="604">
                  <c:v>17710.599610000001</c:v>
                </c:pt>
                <c:pt idx="605">
                  <c:v>17733.919709999998</c:v>
                </c:pt>
                <c:pt idx="606">
                  <c:v>18019.248049999998</c:v>
                </c:pt>
                <c:pt idx="607">
                  <c:v>18019.248049999998</c:v>
                </c:pt>
                <c:pt idx="608">
                  <c:v>18019.248049999998</c:v>
                </c:pt>
                <c:pt idx="609">
                  <c:v>18019.248049999998</c:v>
                </c:pt>
                <c:pt idx="610">
                  <c:v>18019.248049999998</c:v>
                </c:pt>
                <c:pt idx="611">
                  <c:v>18217.262760000001</c:v>
                </c:pt>
                <c:pt idx="612">
                  <c:v>21072.92195</c:v>
                </c:pt>
                <c:pt idx="613">
                  <c:v>22284.39458</c:v>
                </c:pt>
                <c:pt idx="614">
                  <c:v>22711.694240000001</c:v>
                </c:pt>
                <c:pt idx="615">
                  <c:v>22778.271479999999</c:v>
                </c:pt>
                <c:pt idx="616">
                  <c:v>21969.632659999999</c:v>
                </c:pt>
                <c:pt idx="617">
                  <c:v>21635.39416</c:v>
                </c:pt>
                <c:pt idx="618">
                  <c:v>20906.057540000002</c:v>
                </c:pt>
                <c:pt idx="619">
                  <c:v>19294.58628</c:v>
                </c:pt>
                <c:pt idx="620">
                  <c:v>19177.930469999999</c:v>
                </c:pt>
                <c:pt idx="621">
                  <c:v>18526.792549999998</c:v>
                </c:pt>
                <c:pt idx="622">
                  <c:v>18403.139299999999</c:v>
                </c:pt>
                <c:pt idx="623">
                  <c:v>17948.821459999999</c:v>
                </c:pt>
                <c:pt idx="624">
                  <c:v>17159.912110000001</c:v>
                </c:pt>
                <c:pt idx="625">
                  <c:v>17159.912110000001</c:v>
                </c:pt>
                <c:pt idx="626">
                  <c:v>17159.912110000001</c:v>
                </c:pt>
                <c:pt idx="627">
                  <c:v>17159.912110000001</c:v>
                </c:pt>
                <c:pt idx="628">
                  <c:v>17159.912110000001</c:v>
                </c:pt>
                <c:pt idx="629">
                  <c:v>17159.912110000001</c:v>
                </c:pt>
                <c:pt idx="630">
                  <c:v>17159.912110000001</c:v>
                </c:pt>
                <c:pt idx="631">
                  <c:v>17159.912110000001</c:v>
                </c:pt>
                <c:pt idx="632">
                  <c:v>17159.912110000001</c:v>
                </c:pt>
                <c:pt idx="633">
                  <c:v>17154.380260000002</c:v>
                </c:pt>
                <c:pt idx="634">
                  <c:v>17394.813429999998</c:v>
                </c:pt>
                <c:pt idx="635">
                  <c:v>19346.102419999999</c:v>
                </c:pt>
                <c:pt idx="636">
                  <c:v>21933.726559999999</c:v>
                </c:pt>
                <c:pt idx="637">
                  <c:v>22372.514879999999</c:v>
                </c:pt>
                <c:pt idx="638">
                  <c:v>22815.522280000001</c:v>
                </c:pt>
                <c:pt idx="639">
                  <c:v>22842.211169999999</c:v>
                </c:pt>
                <c:pt idx="640">
                  <c:v>24440.204979999999</c:v>
                </c:pt>
                <c:pt idx="641">
                  <c:v>26413.127990000001</c:v>
                </c:pt>
                <c:pt idx="642">
                  <c:v>26642.765899999999</c:v>
                </c:pt>
                <c:pt idx="643">
                  <c:v>23613.11004</c:v>
                </c:pt>
                <c:pt idx="644">
                  <c:v>23520.808590000001</c:v>
                </c:pt>
                <c:pt idx="645">
                  <c:v>18324.52304</c:v>
                </c:pt>
                <c:pt idx="646">
                  <c:v>17270.066409999999</c:v>
                </c:pt>
                <c:pt idx="647">
                  <c:v>16948.043000000001</c:v>
                </c:pt>
                <c:pt idx="648">
                  <c:v>16652.76758</c:v>
                </c:pt>
                <c:pt idx="649">
                  <c:v>16652.76758</c:v>
                </c:pt>
                <c:pt idx="650">
                  <c:v>16652.76758</c:v>
                </c:pt>
                <c:pt idx="651">
                  <c:v>16652.76758</c:v>
                </c:pt>
                <c:pt idx="652">
                  <c:v>16652.76758</c:v>
                </c:pt>
                <c:pt idx="653">
                  <c:v>16652.76758</c:v>
                </c:pt>
                <c:pt idx="654">
                  <c:v>16652.76758</c:v>
                </c:pt>
                <c:pt idx="655">
                  <c:v>16652.76758</c:v>
                </c:pt>
                <c:pt idx="656">
                  <c:v>16652.76758</c:v>
                </c:pt>
                <c:pt idx="657">
                  <c:v>16652.76758</c:v>
                </c:pt>
                <c:pt idx="658">
                  <c:v>17402.154419999999</c:v>
                </c:pt>
                <c:pt idx="659">
                  <c:v>17552.223310000001</c:v>
                </c:pt>
                <c:pt idx="660">
                  <c:v>17515.57662</c:v>
                </c:pt>
                <c:pt idx="661">
                  <c:v>17589.242190000001</c:v>
                </c:pt>
                <c:pt idx="662">
                  <c:v>18188.65754</c:v>
                </c:pt>
                <c:pt idx="663">
                  <c:v>18889.150389999999</c:v>
                </c:pt>
                <c:pt idx="664">
                  <c:v>19751.06855</c:v>
                </c:pt>
                <c:pt idx="665">
                  <c:v>20261.588110000001</c:v>
                </c:pt>
                <c:pt idx="666">
                  <c:v>18254.046350000001</c:v>
                </c:pt>
                <c:pt idx="667">
                  <c:v>17828.059740000001</c:v>
                </c:pt>
                <c:pt idx="668">
                  <c:v>17748.964840000001</c:v>
                </c:pt>
                <c:pt idx="669">
                  <c:v>17801.339820000001</c:v>
                </c:pt>
                <c:pt idx="670">
                  <c:v>17828.1875</c:v>
                </c:pt>
                <c:pt idx="671">
                  <c:v>17536.68435</c:v>
                </c:pt>
                <c:pt idx="672">
                  <c:v>17519.537110000001</c:v>
                </c:pt>
                <c:pt idx="673">
                  <c:v>17519.537110000001</c:v>
                </c:pt>
                <c:pt idx="674">
                  <c:v>17519.537110000001</c:v>
                </c:pt>
                <c:pt idx="675">
                  <c:v>17519.537110000001</c:v>
                </c:pt>
                <c:pt idx="676">
                  <c:v>17519.537110000001</c:v>
                </c:pt>
                <c:pt idx="677">
                  <c:v>17473.764019999999</c:v>
                </c:pt>
                <c:pt idx="678">
                  <c:v>17474.608939999998</c:v>
                </c:pt>
                <c:pt idx="679">
                  <c:v>17631.849170000001</c:v>
                </c:pt>
                <c:pt idx="680">
                  <c:v>17716.994340000001</c:v>
                </c:pt>
                <c:pt idx="681">
                  <c:v>17828.1875</c:v>
                </c:pt>
                <c:pt idx="682">
                  <c:v>17991.085289999999</c:v>
                </c:pt>
                <c:pt idx="683">
                  <c:v>18136.835940000001</c:v>
                </c:pt>
                <c:pt idx="684">
                  <c:v>18136.835940000001</c:v>
                </c:pt>
                <c:pt idx="685">
                  <c:v>18833.190760000001</c:v>
                </c:pt>
                <c:pt idx="686">
                  <c:v>19773.263279999999</c:v>
                </c:pt>
                <c:pt idx="687">
                  <c:v>19880.040199999999</c:v>
                </c:pt>
                <c:pt idx="688">
                  <c:v>19878.898440000001</c:v>
                </c:pt>
                <c:pt idx="689">
                  <c:v>19491.564429999999</c:v>
                </c:pt>
                <c:pt idx="690">
                  <c:v>17931.320309999999</c:v>
                </c:pt>
                <c:pt idx="691">
                  <c:v>17624.38465</c:v>
                </c:pt>
                <c:pt idx="692">
                  <c:v>17622.66992</c:v>
                </c:pt>
                <c:pt idx="693">
                  <c:v>17480.004850000001</c:v>
                </c:pt>
                <c:pt idx="694">
                  <c:v>17557.47539</c:v>
                </c:pt>
                <c:pt idx="695">
                  <c:v>17664.175780000001</c:v>
                </c:pt>
                <c:pt idx="696">
                  <c:v>16395.52059</c:v>
                </c:pt>
                <c:pt idx="697">
                  <c:v>16025.820309999999</c:v>
                </c:pt>
                <c:pt idx="698">
                  <c:v>16025.820309999999</c:v>
                </c:pt>
                <c:pt idx="699">
                  <c:v>16025.820309999999</c:v>
                </c:pt>
                <c:pt idx="700">
                  <c:v>16025.820309999999</c:v>
                </c:pt>
                <c:pt idx="701">
                  <c:v>16336.35592</c:v>
                </c:pt>
                <c:pt idx="702">
                  <c:v>16643.119139999999</c:v>
                </c:pt>
                <c:pt idx="703">
                  <c:v>16643.119139999999</c:v>
                </c:pt>
                <c:pt idx="704">
                  <c:v>16643.119139999999</c:v>
                </c:pt>
                <c:pt idx="705">
                  <c:v>16608.08179</c:v>
                </c:pt>
                <c:pt idx="706">
                  <c:v>18029.368900000001</c:v>
                </c:pt>
                <c:pt idx="707">
                  <c:v>19786.783200000002</c:v>
                </c:pt>
                <c:pt idx="708">
                  <c:v>19868.398809999999</c:v>
                </c:pt>
                <c:pt idx="709">
                  <c:v>19822.997429999999</c:v>
                </c:pt>
                <c:pt idx="710">
                  <c:v>21458.955379999999</c:v>
                </c:pt>
                <c:pt idx="711">
                  <c:v>24482.030559999999</c:v>
                </c:pt>
                <c:pt idx="712">
                  <c:v>30222.195810000001</c:v>
                </c:pt>
                <c:pt idx="713">
                  <c:v>32127.276689999999</c:v>
                </c:pt>
                <c:pt idx="714">
                  <c:v>31558.497230000001</c:v>
                </c:pt>
                <c:pt idx="715">
                  <c:v>25140.79088</c:v>
                </c:pt>
                <c:pt idx="716">
                  <c:v>20513.398239999999</c:v>
                </c:pt>
                <c:pt idx="717">
                  <c:v>17818.43028</c:v>
                </c:pt>
                <c:pt idx="718">
                  <c:v>16575.87398</c:v>
                </c:pt>
                <c:pt idx="719">
                  <c:v>16505.742190000001</c:v>
                </c:pt>
              </c:numCache>
            </c:numRef>
          </c:val>
        </c:ser>
        <c:ser>
          <c:idx val="2"/>
          <c:order val="3"/>
          <c:tx>
            <c:strRef>
              <c:f>inertia_April!$E$1</c:f>
              <c:strCache>
                <c:ptCount val="1"/>
                <c:pt idx="0">
                  <c:v>Inertia provided by Combined Cycle</c:v>
                </c:pt>
              </c:strCache>
            </c:strRef>
          </c:tx>
          <c:spPr>
            <a:solidFill>
              <a:schemeClr val="accent4"/>
            </a:solidFill>
            <a:ln>
              <a:noFill/>
            </a:ln>
            <a:effectLst/>
          </c:spPr>
          <c:invertIfNegative val="0"/>
          <c:cat>
            <c:numRef>
              <c:f>inertia_April!$A$2:$A$721</c:f>
              <c:numCache>
                <c:formatCode>m/d/yyyy\ h:mm</c:formatCode>
                <c:ptCount val="720"/>
                <c:pt idx="0">
                  <c:v>42461</c:v>
                </c:pt>
                <c:pt idx="1">
                  <c:v>42461.041666666664</c:v>
                </c:pt>
                <c:pt idx="2">
                  <c:v>42461.083333333336</c:v>
                </c:pt>
                <c:pt idx="3">
                  <c:v>42461.125</c:v>
                </c:pt>
                <c:pt idx="4">
                  <c:v>42461.166666666664</c:v>
                </c:pt>
                <c:pt idx="5">
                  <c:v>42461.208333333336</c:v>
                </c:pt>
                <c:pt idx="6">
                  <c:v>42461.25</c:v>
                </c:pt>
                <c:pt idx="7">
                  <c:v>42461.291666666664</c:v>
                </c:pt>
                <c:pt idx="8">
                  <c:v>42461.333333333336</c:v>
                </c:pt>
                <c:pt idx="9">
                  <c:v>42461.375</c:v>
                </c:pt>
                <c:pt idx="10">
                  <c:v>42461.416666666664</c:v>
                </c:pt>
                <c:pt idx="11">
                  <c:v>42461.458333333336</c:v>
                </c:pt>
                <c:pt idx="12">
                  <c:v>42461.5</c:v>
                </c:pt>
                <c:pt idx="13">
                  <c:v>42461.541666666664</c:v>
                </c:pt>
                <c:pt idx="14">
                  <c:v>42461.583333333336</c:v>
                </c:pt>
                <c:pt idx="15">
                  <c:v>42461.625</c:v>
                </c:pt>
                <c:pt idx="16">
                  <c:v>42461.666666666664</c:v>
                </c:pt>
                <c:pt idx="17">
                  <c:v>42461.708333333336</c:v>
                </c:pt>
                <c:pt idx="18">
                  <c:v>42461.75</c:v>
                </c:pt>
                <c:pt idx="19">
                  <c:v>42461.791666666664</c:v>
                </c:pt>
                <c:pt idx="20">
                  <c:v>42461.833333333336</c:v>
                </c:pt>
                <c:pt idx="21">
                  <c:v>42461.875</c:v>
                </c:pt>
                <c:pt idx="22">
                  <c:v>42461.916666666664</c:v>
                </c:pt>
                <c:pt idx="23">
                  <c:v>42461.958333333336</c:v>
                </c:pt>
                <c:pt idx="24">
                  <c:v>42462</c:v>
                </c:pt>
                <c:pt idx="25">
                  <c:v>42462.041666666664</c:v>
                </c:pt>
                <c:pt idx="26">
                  <c:v>42462.083333333336</c:v>
                </c:pt>
                <c:pt idx="27">
                  <c:v>42462.125</c:v>
                </c:pt>
                <c:pt idx="28">
                  <c:v>42462.166666666664</c:v>
                </c:pt>
                <c:pt idx="29">
                  <c:v>42462.208333333336</c:v>
                </c:pt>
                <c:pt idx="30">
                  <c:v>42462.25</c:v>
                </c:pt>
                <c:pt idx="31">
                  <c:v>42462.291666666664</c:v>
                </c:pt>
                <c:pt idx="32">
                  <c:v>42462.333333333336</c:v>
                </c:pt>
                <c:pt idx="33">
                  <c:v>42462.375</c:v>
                </c:pt>
                <c:pt idx="34">
                  <c:v>42462.416666666664</c:v>
                </c:pt>
                <c:pt idx="35">
                  <c:v>42462.458333333336</c:v>
                </c:pt>
                <c:pt idx="36">
                  <c:v>42462.5</c:v>
                </c:pt>
                <c:pt idx="37">
                  <c:v>42462.541666666664</c:v>
                </c:pt>
                <c:pt idx="38">
                  <c:v>42462.583333333336</c:v>
                </c:pt>
                <c:pt idx="39">
                  <c:v>42462.625</c:v>
                </c:pt>
                <c:pt idx="40">
                  <c:v>42462.666666666664</c:v>
                </c:pt>
                <c:pt idx="41">
                  <c:v>42462.708333333336</c:v>
                </c:pt>
                <c:pt idx="42">
                  <c:v>42462.75</c:v>
                </c:pt>
                <c:pt idx="43">
                  <c:v>42462.791666666664</c:v>
                </c:pt>
                <c:pt idx="44">
                  <c:v>42462.833333333336</c:v>
                </c:pt>
                <c:pt idx="45">
                  <c:v>42462.875</c:v>
                </c:pt>
                <c:pt idx="46">
                  <c:v>42462.916666666664</c:v>
                </c:pt>
                <c:pt idx="47">
                  <c:v>42462.958333333336</c:v>
                </c:pt>
                <c:pt idx="48">
                  <c:v>42463</c:v>
                </c:pt>
                <c:pt idx="49">
                  <c:v>42463.041666666664</c:v>
                </c:pt>
                <c:pt idx="50">
                  <c:v>42463.083333333336</c:v>
                </c:pt>
                <c:pt idx="51">
                  <c:v>42463.125</c:v>
                </c:pt>
                <c:pt idx="52">
                  <c:v>42463.166666666664</c:v>
                </c:pt>
                <c:pt idx="53">
                  <c:v>42463.208333333336</c:v>
                </c:pt>
                <c:pt idx="54">
                  <c:v>42463.25</c:v>
                </c:pt>
                <c:pt idx="55">
                  <c:v>42463.291666666664</c:v>
                </c:pt>
                <c:pt idx="56">
                  <c:v>42463.333333333336</c:v>
                </c:pt>
                <c:pt idx="57">
                  <c:v>42463.375</c:v>
                </c:pt>
                <c:pt idx="58">
                  <c:v>42463.416666666664</c:v>
                </c:pt>
                <c:pt idx="59">
                  <c:v>42463.458333333336</c:v>
                </c:pt>
                <c:pt idx="60">
                  <c:v>42463.5</c:v>
                </c:pt>
                <c:pt idx="61">
                  <c:v>42463.541666666664</c:v>
                </c:pt>
                <c:pt idx="62">
                  <c:v>42463.583333333336</c:v>
                </c:pt>
                <c:pt idx="63">
                  <c:v>42463.625</c:v>
                </c:pt>
                <c:pt idx="64">
                  <c:v>42463.666666666664</c:v>
                </c:pt>
                <c:pt idx="65">
                  <c:v>42463.708333333336</c:v>
                </c:pt>
                <c:pt idx="66">
                  <c:v>42463.75</c:v>
                </c:pt>
                <c:pt idx="67">
                  <c:v>42463.791666666664</c:v>
                </c:pt>
                <c:pt idx="68">
                  <c:v>42463.833333333336</c:v>
                </c:pt>
                <c:pt idx="69">
                  <c:v>42463.875</c:v>
                </c:pt>
                <c:pt idx="70">
                  <c:v>42463.916666666664</c:v>
                </c:pt>
                <c:pt idx="71">
                  <c:v>42463.958333333336</c:v>
                </c:pt>
                <c:pt idx="72">
                  <c:v>42464</c:v>
                </c:pt>
                <c:pt idx="73">
                  <c:v>42464.041666666664</c:v>
                </c:pt>
                <c:pt idx="74">
                  <c:v>42464.083333333336</c:v>
                </c:pt>
                <c:pt idx="75">
                  <c:v>42464.125</c:v>
                </c:pt>
                <c:pt idx="76">
                  <c:v>42464.166666666664</c:v>
                </c:pt>
                <c:pt idx="77">
                  <c:v>42464.208333333336</c:v>
                </c:pt>
                <c:pt idx="78">
                  <c:v>42464.25</c:v>
                </c:pt>
                <c:pt idx="79">
                  <c:v>42464.291666666664</c:v>
                </c:pt>
                <c:pt idx="80">
                  <c:v>42464.333333333336</c:v>
                </c:pt>
                <c:pt idx="81">
                  <c:v>42464.375</c:v>
                </c:pt>
                <c:pt idx="82">
                  <c:v>42464.416666666664</c:v>
                </c:pt>
                <c:pt idx="83">
                  <c:v>42464.458333333336</c:v>
                </c:pt>
                <c:pt idx="84">
                  <c:v>42464.5</c:v>
                </c:pt>
                <c:pt idx="85">
                  <c:v>42464.541666666664</c:v>
                </c:pt>
                <c:pt idx="86">
                  <c:v>42464.583333333336</c:v>
                </c:pt>
                <c:pt idx="87">
                  <c:v>42464.625</c:v>
                </c:pt>
                <c:pt idx="88">
                  <c:v>42464.666666666664</c:v>
                </c:pt>
                <c:pt idx="89">
                  <c:v>42464.708333333336</c:v>
                </c:pt>
                <c:pt idx="90">
                  <c:v>42464.75</c:v>
                </c:pt>
                <c:pt idx="91">
                  <c:v>42464.791666666664</c:v>
                </c:pt>
                <c:pt idx="92">
                  <c:v>42464.833333333336</c:v>
                </c:pt>
                <c:pt idx="93">
                  <c:v>42464.875</c:v>
                </c:pt>
                <c:pt idx="94">
                  <c:v>42464.916666666664</c:v>
                </c:pt>
                <c:pt idx="95">
                  <c:v>42464.958333333336</c:v>
                </c:pt>
                <c:pt idx="96">
                  <c:v>42465</c:v>
                </c:pt>
                <c:pt idx="97">
                  <c:v>42465.041666666664</c:v>
                </c:pt>
                <c:pt idx="98">
                  <c:v>42465.083333333336</c:v>
                </c:pt>
                <c:pt idx="99">
                  <c:v>42465.125</c:v>
                </c:pt>
                <c:pt idx="100">
                  <c:v>42465.166666666664</c:v>
                </c:pt>
                <c:pt idx="101">
                  <c:v>42465.208333333336</c:v>
                </c:pt>
                <c:pt idx="102">
                  <c:v>42465.25</c:v>
                </c:pt>
                <c:pt idx="103">
                  <c:v>42465.291666666664</c:v>
                </c:pt>
                <c:pt idx="104">
                  <c:v>42465.333333333336</c:v>
                </c:pt>
                <c:pt idx="105">
                  <c:v>42465.375</c:v>
                </c:pt>
                <c:pt idx="106">
                  <c:v>42465.416666666664</c:v>
                </c:pt>
                <c:pt idx="107">
                  <c:v>42465.458333333336</c:v>
                </c:pt>
                <c:pt idx="108">
                  <c:v>42465.5</c:v>
                </c:pt>
                <c:pt idx="109">
                  <c:v>42465.541666666664</c:v>
                </c:pt>
                <c:pt idx="110">
                  <c:v>42465.583333333336</c:v>
                </c:pt>
                <c:pt idx="111">
                  <c:v>42465.625</c:v>
                </c:pt>
                <c:pt idx="112">
                  <c:v>42465.666666666664</c:v>
                </c:pt>
                <c:pt idx="113">
                  <c:v>42465.708333333336</c:v>
                </c:pt>
                <c:pt idx="114">
                  <c:v>42465.75</c:v>
                </c:pt>
                <c:pt idx="115">
                  <c:v>42465.791666666664</c:v>
                </c:pt>
                <c:pt idx="116">
                  <c:v>42465.833333333336</c:v>
                </c:pt>
                <c:pt idx="117">
                  <c:v>42465.875</c:v>
                </c:pt>
                <c:pt idx="118">
                  <c:v>42465.916666666664</c:v>
                </c:pt>
                <c:pt idx="119">
                  <c:v>42465.958333333336</c:v>
                </c:pt>
                <c:pt idx="120">
                  <c:v>42466</c:v>
                </c:pt>
                <c:pt idx="121">
                  <c:v>42466.041666666664</c:v>
                </c:pt>
                <c:pt idx="122">
                  <c:v>42466.083333333336</c:v>
                </c:pt>
                <c:pt idx="123">
                  <c:v>42466.125</c:v>
                </c:pt>
                <c:pt idx="124">
                  <c:v>42466.166666666664</c:v>
                </c:pt>
                <c:pt idx="125">
                  <c:v>42466.208333333336</c:v>
                </c:pt>
                <c:pt idx="126">
                  <c:v>42466.25</c:v>
                </c:pt>
                <c:pt idx="127">
                  <c:v>42466.291666666664</c:v>
                </c:pt>
                <c:pt idx="128">
                  <c:v>42466.333333333336</c:v>
                </c:pt>
                <c:pt idx="129">
                  <c:v>42466.375</c:v>
                </c:pt>
                <c:pt idx="130">
                  <c:v>42466.416666666664</c:v>
                </c:pt>
                <c:pt idx="131">
                  <c:v>42466.458333333336</c:v>
                </c:pt>
                <c:pt idx="132">
                  <c:v>42466.5</c:v>
                </c:pt>
                <c:pt idx="133">
                  <c:v>42466.541666666664</c:v>
                </c:pt>
                <c:pt idx="134">
                  <c:v>42466.583333333336</c:v>
                </c:pt>
                <c:pt idx="135">
                  <c:v>42466.625</c:v>
                </c:pt>
                <c:pt idx="136">
                  <c:v>42466.666666666664</c:v>
                </c:pt>
                <c:pt idx="137">
                  <c:v>42466.708333333336</c:v>
                </c:pt>
                <c:pt idx="138">
                  <c:v>42466.75</c:v>
                </c:pt>
                <c:pt idx="139">
                  <c:v>42466.791666666664</c:v>
                </c:pt>
                <c:pt idx="140">
                  <c:v>42466.833333333336</c:v>
                </c:pt>
                <c:pt idx="141">
                  <c:v>42466.875</c:v>
                </c:pt>
                <c:pt idx="142">
                  <c:v>42466.916666666664</c:v>
                </c:pt>
                <c:pt idx="143">
                  <c:v>42466.958333333336</c:v>
                </c:pt>
                <c:pt idx="144">
                  <c:v>42467</c:v>
                </c:pt>
                <c:pt idx="145">
                  <c:v>42467.041666666664</c:v>
                </c:pt>
                <c:pt idx="146">
                  <c:v>42467.083333333336</c:v>
                </c:pt>
                <c:pt idx="147">
                  <c:v>42467.125</c:v>
                </c:pt>
                <c:pt idx="148">
                  <c:v>42467.166666666664</c:v>
                </c:pt>
                <c:pt idx="149">
                  <c:v>42467.208333333336</c:v>
                </c:pt>
                <c:pt idx="150">
                  <c:v>42467.25</c:v>
                </c:pt>
                <c:pt idx="151">
                  <c:v>42467.291666666664</c:v>
                </c:pt>
                <c:pt idx="152">
                  <c:v>42467.333333333336</c:v>
                </c:pt>
                <c:pt idx="153">
                  <c:v>42467.375</c:v>
                </c:pt>
                <c:pt idx="154">
                  <c:v>42467.416666666664</c:v>
                </c:pt>
                <c:pt idx="155">
                  <c:v>42467.458333333336</c:v>
                </c:pt>
                <c:pt idx="156">
                  <c:v>42467.5</c:v>
                </c:pt>
                <c:pt idx="157">
                  <c:v>42467.541666666664</c:v>
                </c:pt>
                <c:pt idx="158">
                  <c:v>42467.583333333336</c:v>
                </c:pt>
                <c:pt idx="159">
                  <c:v>42467.625</c:v>
                </c:pt>
                <c:pt idx="160">
                  <c:v>42467.666666666664</c:v>
                </c:pt>
                <c:pt idx="161">
                  <c:v>42467.708333333336</c:v>
                </c:pt>
                <c:pt idx="162">
                  <c:v>42467.75</c:v>
                </c:pt>
                <c:pt idx="163">
                  <c:v>42467.791666666664</c:v>
                </c:pt>
                <c:pt idx="164">
                  <c:v>42467.833333333336</c:v>
                </c:pt>
                <c:pt idx="165">
                  <c:v>42467.875</c:v>
                </c:pt>
                <c:pt idx="166">
                  <c:v>42467.916666666664</c:v>
                </c:pt>
                <c:pt idx="167">
                  <c:v>42467.958333333336</c:v>
                </c:pt>
                <c:pt idx="168">
                  <c:v>42468</c:v>
                </c:pt>
                <c:pt idx="169">
                  <c:v>42468.041666666664</c:v>
                </c:pt>
                <c:pt idx="170">
                  <c:v>42468.083333333336</c:v>
                </c:pt>
                <c:pt idx="171">
                  <c:v>42468.125</c:v>
                </c:pt>
                <c:pt idx="172">
                  <c:v>42468.166666666664</c:v>
                </c:pt>
                <c:pt idx="173">
                  <c:v>42468.208333333336</c:v>
                </c:pt>
                <c:pt idx="174">
                  <c:v>42468.25</c:v>
                </c:pt>
                <c:pt idx="175">
                  <c:v>42468.291666666664</c:v>
                </c:pt>
                <c:pt idx="176">
                  <c:v>42468.333333333336</c:v>
                </c:pt>
                <c:pt idx="177">
                  <c:v>42468.375</c:v>
                </c:pt>
                <c:pt idx="178">
                  <c:v>42468.416666666664</c:v>
                </c:pt>
                <c:pt idx="179">
                  <c:v>42468.458333333336</c:v>
                </c:pt>
                <c:pt idx="180">
                  <c:v>42468.5</c:v>
                </c:pt>
                <c:pt idx="181">
                  <c:v>42468.541666666664</c:v>
                </c:pt>
                <c:pt idx="182">
                  <c:v>42468.583333333336</c:v>
                </c:pt>
                <c:pt idx="183">
                  <c:v>42468.625</c:v>
                </c:pt>
                <c:pt idx="184">
                  <c:v>42468.666666666664</c:v>
                </c:pt>
                <c:pt idx="185">
                  <c:v>42468.708333333336</c:v>
                </c:pt>
                <c:pt idx="186">
                  <c:v>42468.75</c:v>
                </c:pt>
                <c:pt idx="187">
                  <c:v>42468.791666666664</c:v>
                </c:pt>
                <c:pt idx="188">
                  <c:v>42468.833333333336</c:v>
                </c:pt>
                <c:pt idx="189">
                  <c:v>42468.875</c:v>
                </c:pt>
                <c:pt idx="190">
                  <c:v>42468.916666666664</c:v>
                </c:pt>
                <c:pt idx="191">
                  <c:v>42468.958333333336</c:v>
                </c:pt>
                <c:pt idx="192">
                  <c:v>42469</c:v>
                </c:pt>
                <c:pt idx="193">
                  <c:v>42469.041666666664</c:v>
                </c:pt>
                <c:pt idx="194">
                  <c:v>42469.083333333336</c:v>
                </c:pt>
                <c:pt idx="195">
                  <c:v>42469.125</c:v>
                </c:pt>
                <c:pt idx="196">
                  <c:v>42469.166666666664</c:v>
                </c:pt>
                <c:pt idx="197">
                  <c:v>42469.208333333336</c:v>
                </c:pt>
                <c:pt idx="198">
                  <c:v>42469.25</c:v>
                </c:pt>
                <c:pt idx="199">
                  <c:v>42469.291666666664</c:v>
                </c:pt>
                <c:pt idx="200">
                  <c:v>42469.333333333336</c:v>
                </c:pt>
                <c:pt idx="201">
                  <c:v>42469.375</c:v>
                </c:pt>
                <c:pt idx="202">
                  <c:v>42469.416666666664</c:v>
                </c:pt>
                <c:pt idx="203">
                  <c:v>42469.458333333336</c:v>
                </c:pt>
                <c:pt idx="204">
                  <c:v>42469.5</c:v>
                </c:pt>
                <c:pt idx="205">
                  <c:v>42469.541666666664</c:v>
                </c:pt>
                <c:pt idx="206">
                  <c:v>42469.583333333336</c:v>
                </c:pt>
                <c:pt idx="207">
                  <c:v>42469.625</c:v>
                </c:pt>
                <c:pt idx="208">
                  <c:v>42469.666666666664</c:v>
                </c:pt>
                <c:pt idx="209">
                  <c:v>42469.708333333336</c:v>
                </c:pt>
                <c:pt idx="210">
                  <c:v>42469.75</c:v>
                </c:pt>
                <c:pt idx="211">
                  <c:v>42469.791666666664</c:v>
                </c:pt>
                <c:pt idx="212">
                  <c:v>42469.833333333336</c:v>
                </c:pt>
                <c:pt idx="213">
                  <c:v>42469.875</c:v>
                </c:pt>
                <c:pt idx="214">
                  <c:v>42469.916666666664</c:v>
                </c:pt>
                <c:pt idx="215">
                  <c:v>42469.958333333336</c:v>
                </c:pt>
                <c:pt idx="216">
                  <c:v>42470</c:v>
                </c:pt>
                <c:pt idx="217">
                  <c:v>42470.041666666664</c:v>
                </c:pt>
                <c:pt idx="218">
                  <c:v>42470.083333333336</c:v>
                </c:pt>
                <c:pt idx="219">
                  <c:v>42470.125</c:v>
                </c:pt>
                <c:pt idx="220">
                  <c:v>42470.166666666664</c:v>
                </c:pt>
                <c:pt idx="221">
                  <c:v>42470.208333333336</c:v>
                </c:pt>
                <c:pt idx="222">
                  <c:v>42470.25</c:v>
                </c:pt>
                <c:pt idx="223">
                  <c:v>42470.291666666664</c:v>
                </c:pt>
                <c:pt idx="224">
                  <c:v>42470.333333333336</c:v>
                </c:pt>
                <c:pt idx="225">
                  <c:v>42470.375</c:v>
                </c:pt>
                <c:pt idx="226">
                  <c:v>42470.416666666664</c:v>
                </c:pt>
                <c:pt idx="227">
                  <c:v>42470.458333333336</c:v>
                </c:pt>
                <c:pt idx="228">
                  <c:v>42470.5</c:v>
                </c:pt>
                <c:pt idx="229">
                  <c:v>42470.541666666664</c:v>
                </c:pt>
                <c:pt idx="230">
                  <c:v>42470.583333333336</c:v>
                </c:pt>
                <c:pt idx="231">
                  <c:v>42470.625</c:v>
                </c:pt>
                <c:pt idx="232">
                  <c:v>42470.666666666664</c:v>
                </c:pt>
                <c:pt idx="233">
                  <c:v>42470.708333333336</c:v>
                </c:pt>
                <c:pt idx="234">
                  <c:v>42470.75</c:v>
                </c:pt>
                <c:pt idx="235">
                  <c:v>42470.791666666664</c:v>
                </c:pt>
                <c:pt idx="236">
                  <c:v>42470.833333333336</c:v>
                </c:pt>
                <c:pt idx="237">
                  <c:v>42470.875</c:v>
                </c:pt>
                <c:pt idx="238">
                  <c:v>42470.916666666664</c:v>
                </c:pt>
                <c:pt idx="239">
                  <c:v>42470.958333333336</c:v>
                </c:pt>
                <c:pt idx="240">
                  <c:v>42471</c:v>
                </c:pt>
                <c:pt idx="241">
                  <c:v>42471.041666666664</c:v>
                </c:pt>
                <c:pt idx="242">
                  <c:v>42471.083333333336</c:v>
                </c:pt>
                <c:pt idx="243">
                  <c:v>42471.125</c:v>
                </c:pt>
                <c:pt idx="244">
                  <c:v>42471.166666666664</c:v>
                </c:pt>
                <c:pt idx="245">
                  <c:v>42471.208333333336</c:v>
                </c:pt>
                <c:pt idx="246">
                  <c:v>42471.25</c:v>
                </c:pt>
                <c:pt idx="247">
                  <c:v>42471.291666666664</c:v>
                </c:pt>
                <c:pt idx="248">
                  <c:v>42471.333333333336</c:v>
                </c:pt>
                <c:pt idx="249">
                  <c:v>42471.375</c:v>
                </c:pt>
                <c:pt idx="250">
                  <c:v>42471.416666666664</c:v>
                </c:pt>
                <c:pt idx="251">
                  <c:v>42471.458333333336</c:v>
                </c:pt>
                <c:pt idx="252">
                  <c:v>42471.5</c:v>
                </c:pt>
                <c:pt idx="253">
                  <c:v>42471.541666666664</c:v>
                </c:pt>
                <c:pt idx="254">
                  <c:v>42471.583333333336</c:v>
                </c:pt>
                <c:pt idx="255">
                  <c:v>42471.625</c:v>
                </c:pt>
                <c:pt idx="256">
                  <c:v>42471.666666666664</c:v>
                </c:pt>
                <c:pt idx="257">
                  <c:v>42471.708333333336</c:v>
                </c:pt>
                <c:pt idx="258">
                  <c:v>42471.75</c:v>
                </c:pt>
                <c:pt idx="259">
                  <c:v>42471.791666666664</c:v>
                </c:pt>
                <c:pt idx="260">
                  <c:v>42471.833333333336</c:v>
                </c:pt>
                <c:pt idx="261">
                  <c:v>42471.875</c:v>
                </c:pt>
                <c:pt idx="262">
                  <c:v>42471.916666666664</c:v>
                </c:pt>
                <c:pt idx="263">
                  <c:v>42471.958333333336</c:v>
                </c:pt>
                <c:pt idx="264">
                  <c:v>42472</c:v>
                </c:pt>
                <c:pt idx="265">
                  <c:v>42472.041666666664</c:v>
                </c:pt>
                <c:pt idx="266">
                  <c:v>42472.083333333336</c:v>
                </c:pt>
                <c:pt idx="267">
                  <c:v>42472.125</c:v>
                </c:pt>
                <c:pt idx="268">
                  <c:v>42472.166666666664</c:v>
                </c:pt>
                <c:pt idx="269">
                  <c:v>42472.208333333336</c:v>
                </c:pt>
                <c:pt idx="270">
                  <c:v>42472.25</c:v>
                </c:pt>
                <c:pt idx="271">
                  <c:v>42472.291666666664</c:v>
                </c:pt>
                <c:pt idx="272">
                  <c:v>42472.333333333336</c:v>
                </c:pt>
                <c:pt idx="273">
                  <c:v>42472.375</c:v>
                </c:pt>
                <c:pt idx="274">
                  <c:v>42472.416666666664</c:v>
                </c:pt>
                <c:pt idx="275">
                  <c:v>42472.458333333336</c:v>
                </c:pt>
                <c:pt idx="276">
                  <c:v>42472.5</c:v>
                </c:pt>
                <c:pt idx="277">
                  <c:v>42472.541666666664</c:v>
                </c:pt>
                <c:pt idx="278">
                  <c:v>42472.583333333336</c:v>
                </c:pt>
                <c:pt idx="279">
                  <c:v>42472.625</c:v>
                </c:pt>
                <c:pt idx="280">
                  <c:v>42472.666666666664</c:v>
                </c:pt>
                <c:pt idx="281">
                  <c:v>42472.708333333336</c:v>
                </c:pt>
                <c:pt idx="282">
                  <c:v>42472.75</c:v>
                </c:pt>
                <c:pt idx="283">
                  <c:v>42472.791666666664</c:v>
                </c:pt>
                <c:pt idx="284">
                  <c:v>42472.833333333336</c:v>
                </c:pt>
                <c:pt idx="285">
                  <c:v>42472.875</c:v>
                </c:pt>
                <c:pt idx="286">
                  <c:v>42472.916666666664</c:v>
                </c:pt>
                <c:pt idx="287">
                  <c:v>42472.958333333336</c:v>
                </c:pt>
                <c:pt idx="288">
                  <c:v>42473</c:v>
                </c:pt>
                <c:pt idx="289">
                  <c:v>42473.041666666664</c:v>
                </c:pt>
                <c:pt idx="290">
                  <c:v>42473.083333333336</c:v>
                </c:pt>
                <c:pt idx="291">
                  <c:v>42473.125</c:v>
                </c:pt>
                <c:pt idx="292">
                  <c:v>42473.166666666664</c:v>
                </c:pt>
                <c:pt idx="293">
                  <c:v>42473.208333333336</c:v>
                </c:pt>
                <c:pt idx="294">
                  <c:v>42473.25</c:v>
                </c:pt>
                <c:pt idx="295">
                  <c:v>42473.291666666664</c:v>
                </c:pt>
                <c:pt idx="296">
                  <c:v>42473.333333333336</c:v>
                </c:pt>
                <c:pt idx="297">
                  <c:v>42473.375</c:v>
                </c:pt>
                <c:pt idx="298">
                  <c:v>42473.416666666664</c:v>
                </c:pt>
                <c:pt idx="299">
                  <c:v>42473.458333333336</c:v>
                </c:pt>
                <c:pt idx="300">
                  <c:v>42473.5</c:v>
                </c:pt>
                <c:pt idx="301">
                  <c:v>42473.541666666664</c:v>
                </c:pt>
                <c:pt idx="302">
                  <c:v>42473.583333333336</c:v>
                </c:pt>
                <c:pt idx="303">
                  <c:v>42473.625</c:v>
                </c:pt>
                <c:pt idx="304">
                  <c:v>42473.666666666664</c:v>
                </c:pt>
                <c:pt idx="305">
                  <c:v>42473.708333333336</c:v>
                </c:pt>
                <c:pt idx="306">
                  <c:v>42473.75</c:v>
                </c:pt>
                <c:pt idx="307">
                  <c:v>42473.791666666664</c:v>
                </c:pt>
                <c:pt idx="308">
                  <c:v>42473.833333333336</c:v>
                </c:pt>
                <c:pt idx="309">
                  <c:v>42473.875</c:v>
                </c:pt>
                <c:pt idx="310">
                  <c:v>42473.916666666664</c:v>
                </c:pt>
                <c:pt idx="311">
                  <c:v>42473.958333333336</c:v>
                </c:pt>
                <c:pt idx="312">
                  <c:v>42474</c:v>
                </c:pt>
                <c:pt idx="313">
                  <c:v>42474.041666666664</c:v>
                </c:pt>
                <c:pt idx="314">
                  <c:v>42474.083333333336</c:v>
                </c:pt>
                <c:pt idx="315">
                  <c:v>42474.125</c:v>
                </c:pt>
                <c:pt idx="316">
                  <c:v>42474.166666666664</c:v>
                </c:pt>
                <c:pt idx="317">
                  <c:v>42474.208333333336</c:v>
                </c:pt>
                <c:pt idx="318">
                  <c:v>42474.25</c:v>
                </c:pt>
                <c:pt idx="319">
                  <c:v>42474.291666666664</c:v>
                </c:pt>
                <c:pt idx="320">
                  <c:v>42474.333333333336</c:v>
                </c:pt>
                <c:pt idx="321">
                  <c:v>42474.375</c:v>
                </c:pt>
                <c:pt idx="322">
                  <c:v>42474.416666666664</c:v>
                </c:pt>
                <c:pt idx="323">
                  <c:v>42474.458333333336</c:v>
                </c:pt>
                <c:pt idx="324">
                  <c:v>42474.5</c:v>
                </c:pt>
                <c:pt idx="325">
                  <c:v>42474.541666666664</c:v>
                </c:pt>
                <c:pt idx="326">
                  <c:v>42474.583333333336</c:v>
                </c:pt>
                <c:pt idx="327">
                  <c:v>42474.625</c:v>
                </c:pt>
                <c:pt idx="328">
                  <c:v>42474.666666666664</c:v>
                </c:pt>
                <c:pt idx="329">
                  <c:v>42474.708333333336</c:v>
                </c:pt>
                <c:pt idx="330">
                  <c:v>42474.75</c:v>
                </c:pt>
                <c:pt idx="331">
                  <c:v>42474.791666666664</c:v>
                </c:pt>
                <c:pt idx="332">
                  <c:v>42474.833333333336</c:v>
                </c:pt>
                <c:pt idx="333">
                  <c:v>42474.875</c:v>
                </c:pt>
                <c:pt idx="334">
                  <c:v>42474.916666666664</c:v>
                </c:pt>
                <c:pt idx="335">
                  <c:v>42474.958333333336</c:v>
                </c:pt>
                <c:pt idx="336">
                  <c:v>42475</c:v>
                </c:pt>
                <c:pt idx="337">
                  <c:v>42475.041666666664</c:v>
                </c:pt>
                <c:pt idx="338">
                  <c:v>42475.083333333336</c:v>
                </c:pt>
                <c:pt idx="339">
                  <c:v>42475.125</c:v>
                </c:pt>
                <c:pt idx="340">
                  <c:v>42475.166666666664</c:v>
                </c:pt>
                <c:pt idx="341">
                  <c:v>42475.208333333336</c:v>
                </c:pt>
                <c:pt idx="342">
                  <c:v>42475.25</c:v>
                </c:pt>
                <c:pt idx="343">
                  <c:v>42475.291666666664</c:v>
                </c:pt>
                <c:pt idx="344">
                  <c:v>42475.333333333336</c:v>
                </c:pt>
                <c:pt idx="345">
                  <c:v>42475.375</c:v>
                </c:pt>
                <c:pt idx="346">
                  <c:v>42475.416666666664</c:v>
                </c:pt>
                <c:pt idx="347">
                  <c:v>42475.458333333336</c:v>
                </c:pt>
                <c:pt idx="348">
                  <c:v>42475.5</c:v>
                </c:pt>
                <c:pt idx="349">
                  <c:v>42475.541666666664</c:v>
                </c:pt>
                <c:pt idx="350">
                  <c:v>42475.583333333336</c:v>
                </c:pt>
                <c:pt idx="351">
                  <c:v>42475.625</c:v>
                </c:pt>
                <c:pt idx="352">
                  <c:v>42475.666666666664</c:v>
                </c:pt>
                <c:pt idx="353">
                  <c:v>42475.708333333336</c:v>
                </c:pt>
                <c:pt idx="354">
                  <c:v>42475.75</c:v>
                </c:pt>
                <c:pt idx="355">
                  <c:v>42475.791666666664</c:v>
                </c:pt>
                <c:pt idx="356">
                  <c:v>42475.833333333336</c:v>
                </c:pt>
                <c:pt idx="357">
                  <c:v>42475.875</c:v>
                </c:pt>
                <c:pt idx="358">
                  <c:v>42475.916666666664</c:v>
                </c:pt>
                <c:pt idx="359">
                  <c:v>42475.958333333336</c:v>
                </c:pt>
                <c:pt idx="360">
                  <c:v>42476</c:v>
                </c:pt>
                <c:pt idx="361">
                  <c:v>42476.041666666664</c:v>
                </c:pt>
                <c:pt idx="362">
                  <c:v>42476.083333333336</c:v>
                </c:pt>
                <c:pt idx="363">
                  <c:v>42476.125</c:v>
                </c:pt>
                <c:pt idx="364">
                  <c:v>42476.166666666664</c:v>
                </c:pt>
                <c:pt idx="365">
                  <c:v>42476.208333333336</c:v>
                </c:pt>
                <c:pt idx="366">
                  <c:v>42476.25</c:v>
                </c:pt>
                <c:pt idx="367">
                  <c:v>42476.291666666664</c:v>
                </c:pt>
                <c:pt idx="368">
                  <c:v>42476.333333333336</c:v>
                </c:pt>
                <c:pt idx="369">
                  <c:v>42476.375</c:v>
                </c:pt>
                <c:pt idx="370">
                  <c:v>42476.416666666664</c:v>
                </c:pt>
                <c:pt idx="371">
                  <c:v>42476.458333333336</c:v>
                </c:pt>
                <c:pt idx="372">
                  <c:v>42476.5</c:v>
                </c:pt>
                <c:pt idx="373">
                  <c:v>42476.541666666664</c:v>
                </c:pt>
                <c:pt idx="374">
                  <c:v>42476.583333333336</c:v>
                </c:pt>
                <c:pt idx="375">
                  <c:v>42476.625</c:v>
                </c:pt>
                <c:pt idx="376">
                  <c:v>42476.666666666664</c:v>
                </c:pt>
                <c:pt idx="377">
                  <c:v>42476.708333333336</c:v>
                </c:pt>
                <c:pt idx="378">
                  <c:v>42476.75</c:v>
                </c:pt>
                <c:pt idx="379">
                  <c:v>42476.791666666664</c:v>
                </c:pt>
                <c:pt idx="380">
                  <c:v>42476.833333333336</c:v>
                </c:pt>
                <c:pt idx="381">
                  <c:v>42476.875</c:v>
                </c:pt>
                <c:pt idx="382">
                  <c:v>42476.916666666664</c:v>
                </c:pt>
                <c:pt idx="383">
                  <c:v>42476.958333333336</c:v>
                </c:pt>
                <c:pt idx="384">
                  <c:v>42477</c:v>
                </c:pt>
                <c:pt idx="385">
                  <c:v>42477.041666666664</c:v>
                </c:pt>
                <c:pt idx="386">
                  <c:v>42477.083333333336</c:v>
                </c:pt>
                <c:pt idx="387">
                  <c:v>42477.125</c:v>
                </c:pt>
                <c:pt idx="388">
                  <c:v>42477.166666666664</c:v>
                </c:pt>
                <c:pt idx="389">
                  <c:v>42477.208333333336</c:v>
                </c:pt>
                <c:pt idx="390">
                  <c:v>42477.25</c:v>
                </c:pt>
                <c:pt idx="391">
                  <c:v>42477.291666666664</c:v>
                </c:pt>
                <c:pt idx="392">
                  <c:v>42477.333333333336</c:v>
                </c:pt>
                <c:pt idx="393">
                  <c:v>42477.375</c:v>
                </c:pt>
                <c:pt idx="394">
                  <c:v>42477.416666666664</c:v>
                </c:pt>
                <c:pt idx="395">
                  <c:v>42477.458333333336</c:v>
                </c:pt>
                <c:pt idx="396">
                  <c:v>42477.5</c:v>
                </c:pt>
                <c:pt idx="397">
                  <c:v>42477.541666666664</c:v>
                </c:pt>
                <c:pt idx="398">
                  <c:v>42477.583333333336</c:v>
                </c:pt>
                <c:pt idx="399">
                  <c:v>42477.625</c:v>
                </c:pt>
                <c:pt idx="400">
                  <c:v>42477.666666666664</c:v>
                </c:pt>
                <c:pt idx="401">
                  <c:v>42477.708333333336</c:v>
                </c:pt>
                <c:pt idx="402">
                  <c:v>42477.75</c:v>
                </c:pt>
                <c:pt idx="403">
                  <c:v>42477.791666666664</c:v>
                </c:pt>
                <c:pt idx="404">
                  <c:v>42477.833333333336</c:v>
                </c:pt>
                <c:pt idx="405">
                  <c:v>42477.875</c:v>
                </c:pt>
                <c:pt idx="406">
                  <c:v>42477.916666666664</c:v>
                </c:pt>
                <c:pt idx="407">
                  <c:v>42477.958333333336</c:v>
                </c:pt>
                <c:pt idx="408">
                  <c:v>42478</c:v>
                </c:pt>
                <c:pt idx="409">
                  <c:v>42478.041666666664</c:v>
                </c:pt>
                <c:pt idx="410">
                  <c:v>42478.083333333336</c:v>
                </c:pt>
                <c:pt idx="411">
                  <c:v>42478.125</c:v>
                </c:pt>
                <c:pt idx="412">
                  <c:v>42478.166666666664</c:v>
                </c:pt>
                <c:pt idx="413">
                  <c:v>42478.208333333336</c:v>
                </c:pt>
                <c:pt idx="414">
                  <c:v>42478.25</c:v>
                </c:pt>
                <c:pt idx="415">
                  <c:v>42478.291666666664</c:v>
                </c:pt>
                <c:pt idx="416">
                  <c:v>42478.333333333336</c:v>
                </c:pt>
                <c:pt idx="417">
                  <c:v>42478.375</c:v>
                </c:pt>
                <c:pt idx="418">
                  <c:v>42478.416666666664</c:v>
                </c:pt>
                <c:pt idx="419">
                  <c:v>42478.458333333336</c:v>
                </c:pt>
                <c:pt idx="420">
                  <c:v>42478.5</c:v>
                </c:pt>
                <c:pt idx="421">
                  <c:v>42478.541666666664</c:v>
                </c:pt>
                <c:pt idx="422">
                  <c:v>42478.583333333336</c:v>
                </c:pt>
                <c:pt idx="423">
                  <c:v>42478.625</c:v>
                </c:pt>
                <c:pt idx="424">
                  <c:v>42478.666666666664</c:v>
                </c:pt>
                <c:pt idx="425">
                  <c:v>42478.708333333336</c:v>
                </c:pt>
                <c:pt idx="426">
                  <c:v>42478.75</c:v>
                </c:pt>
                <c:pt idx="427">
                  <c:v>42478.791666666664</c:v>
                </c:pt>
                <c:pt idx="428">
                  <c:v>42478.833333333336</c:v>
                </c:pt>
                <c:pt idx="429">
                  <c:v>42478.875</c:v>
                </c:pt>
                <c:pt idx="430">
                  <c:v>42478.916666666664</c:v>
                </c:pt>
                <c:pt idx="431">
                  <c:v>42478.958333333336</c:v>
                </c:pt>
                <c:pt idx="432">
                  <c:v>42479</c:v>
                </c:pt>
                <c:pt idx="433">
                  <c:v>42479.041666666664</c:v>
                </c:pt>
                <c:pt idx="434">
                  <c:v>42479.083333333336</c:v>
                </c:pt>
                <c:pt idx="435">
                  <c:v>42479.125</c:v>
                </c:pt>
                <c:pt idx="436">
                  <c:v>42479.166666666664</c:v>
                </c:pt>
                <c:pt idx="437">
                  <c:v>42479.208333333336</c:v>
                </c:pt>
                <c:pt idx="438">
                  <c:v>42479.25</c:v>
                </c:pt>
                <c:pt idx="439">
                  <c:v>42479.291666666664</c:v>
                </c:pt>
                <c:pt idx="440">
                  <c:v>42479.333333333336</c:v>
                </c:pt>
                <c:pt idx="441">
                  <c:v>42479.375</c:v>
                </c:pt>
                <c:pt idx="442">
                  <c:v>42479.416666666664</c:v>
                </c:pt>
                <c:pt idx="443">
                  <c:v>42479.458333333336</c:v>
                </c:pt>
                <c:pt idx="444">
                  <c:v>42479.5</c:v>
                </c:pt>
                <c:pt idx="445">
                  <c:v>42479.541666666664</c:v>
                </c:pt>
                <c:pt idx="446">
                  <c:v>42479.583333333336</c:v>
                </c:pt>
                <c:pt idx="447">
                  <c:v>42479.625</c:v>
                </c:pt>
                <c:pt idx="448">
                  <c:v>42479.666666666664</c:v>
                </c:pt>
                <c:pt idx="449">
                  <c:v>42479.708333333336</c:v>
                </c:pt>
                <c:pt idx="450">
                  <c:v>42479.75</c:v>
                </c:pt>
                <c:pt idx="451">
                  <c:v>42479.791666666664</c:v>
                </c:pt>
                <c:pt idx="452">
                  <c:v>42479.833333333336</c:v>
                </c:pt>
                <c:pt idx="453">
                  <c:v>42479.875</c:v>
                </c:pt>
                <c:pt idx="454">
                  <c:v>42479.916666666664</c:v>
                </c:pt>
                <c:pt idx="455">
                  <c:v>42479.958333333336</c:v>
                </c:pt>
                <c:pt idx="456">
                  <c:v>42480</c:v>
                </c:pt>
                <c:pt idx="457">
                  <c:v>42480.041666666664</c:v>
                </c:pt>
                <c:pt idx="458">
                  <c:v>42480.083333333336</c:v>
                </c:pt>
                <c:pt idx="459">
                  <c:v>42480.125</c:v>
                </c:pt>
                <c:pt idx="460">
                  <c:v>42480.166666666664</c:v>
                </c:pt>
                <c:pt idx="461">
                  <c:v>42480.208333333336</c:v>
                </c:pt>
                <c:pt idx="462">
                  <c:v>42480.25</c:v>
                </c:pt>
                <c:pt idx="463">
                  <c:v>42480.291666666664</c:v>
                </c:pt>
                <c:pt idx="464">
                  <c:v>42480.333333333336</c:v>
                </c:pt>
                <c:pt idx="465">
                  <c:v>42480.375</c:v>
                </c:pt>
                <c:pt idx="466">
                  <c:v>42480.416666666664</c:v>
                </c:pt>
                <c:pt idx="467">
                  <c:v>42480.458333333336</c:v>
                </c:pt>
                <c:pt idx="468">
                  <c:v>42480.5</c:v>
                </c:pt>
                <c:pt idx="469">
                  <c:v>42480.541666666664</c:v>
                </c:pt>
                <c:pt idx="470">
                  <c:v>42480.583333333336</c:v>
                </c:pt>
                <c:pt idx="471">
                  <c:v>42480.625</c:v>
                </c:pt>
                <c:pt idx="472">
                  <c:v>42480.666666666664</c:v>
                </c:pt>
                <c:pt idx="473">
                  <c:v>42480.708333333336</c:v>
                </c:pt>
                <c:pt idx="474">
                  <c:v>42480.75</c:v>
                </c:pt>
                <c:pt idx="475">
                  <c:v>42480.791666666664</c:v>
                </c:pt>
                <c:pt idx="476">
                  <c:v>42480.833333333336</c:v>
                </c:pt>
                <c:pt idx="477">
                  <c:v>42480.875</c:v>
                </c:pt>
                <c:pt idx="478">
                  <c:v>42480.916666666664</c:v>
                </c:pt>
                <c:pt idx="479">
                  <c:v>42480.958333333336</c:v>
                </c:pt>
                <c:pt idx="480">
                  <c:v>42481</c:v>
                </c:pt>
                <c:pt idx="481">
                  <c:v>42481.041666666664</c:v>
                </c:pt>
                <c:pt idx="482">
                  <c:v>42481.083333333336</c:v>
                </c:pt>
                <c:pt idx="483">
                  <c:v>42481.125</c:v>
                </c:pt>
                <c:pt idx="484">
                  <c:v>42481.166666666664</c:v>
                </c:pt>
                <c:pt idx="485">
                  <c:v>42481.208333333336</c:v>
                </c:pt>
                <c:pt idx="486">
                  <c:v>42481.25</c:v>
                </c:pt>
                <c:pt idx="487">
                  <c:v>42481.291666666664</c:v>
                </c:pt>
                <c:pt idx="488">
                  <c:v>42481.333333333336</c:v>
                </c:pt>
                <c:pt idx="489">
                  <c:v>42481.375</c:v>
                </c:pt>
                <c:pt idx="490">
                  <c:v>42481.416666666664</c:v>
                </c:pt>
                <c:pt idx="491">
                  <c:v>42481.458333333336</c:v>
                </c:pt>
                <c:pt idx="492">
                  <c:v>42481.5</c:v>
                </c:pt>
                <c:pt idx="493">
                  <c:v>42481.541666666664</c:v>
                </c:pt>
                <c:pt idx="494">
                  <c:v>42481.583333333336</c:v>
                </c:pt>
                <c:pt idx="495">
                  <c:v>42481.625</c:v>
                </c:pt>
                <c:pt idx="496">
                  <c:v>42481.666666666664</c:v>
                </c:pt>
                <c:pt idx="497">
                  <c:v>42481.708333333336</c:v>
                </c:pt>
                <c:pt idx="498">
                  <c:v>42481.75</c:v>
                </c:pt>
                <c:pt idx="499">
                  <c:v>42481.791666666664</c:v>
                </c:pt>
                <c:pt idx="500">
                  <c:v>42481.833333333336</c:v>
                </c:pt>
                <c:pt idx="501">
                  <c:v>42481.875</c:v>
                </c:pt>
                <c:pt idx="502">
                  <c:v>42481.916666666664</c:v>
                </c:pt>
                <c:pt idx="503">
                  <c:v>42481.958333333336</c:v>
                </c:pt>
                <c:pt idx="504">
                  <c:v>42482</c:v>
                </c:pt>
                <c:pt idx="505">
                  <c:v>42482.041666666664</c:v>
                </c:pt>
                <c:pt idx="506">
                  <c:v>42482.083333333336</c:v>
                </c:pt>
                <c:pt idx="507">
                  <c:v>42482.125</c:v>
                </c:pt>
                <c:pt idx="508">
                  <c:v>42482.166666666664</c:v>
                </c:pt>
                <c:pt idx="509">
                  <c:v>42482.208333333336</c:v>
                </c:pt>
                <c:pt idx="510">
                  <c:v>42482.25</c:v>
                </c:pt>
                <c:pt idx="511">
                  <c:v>42482.291666666664</c:v>
                </c:pt>
                <c:pt idx="512">
                  <c:v>42482.333333333336</c:v>
                </c:pt>
                <c:pt idx="513">
                  <c:v>42482.375</c:v>
                </c:pt>
                <c:pt idx="514">
                  <c:v>42482.416666666664</c:v>
                </c:pt>
                <c:pt idx="515">
                  <c:v>42482.458333333336</c:v>
                </c:pt>
                <c:pt idx="516">
                  <c:v>42482.5</c:v>
                </c:pt>
                <c:pt idx="517">
                  <c:v>42482.541666666664</c:v>
                </c:pt>
                <c:pt idx="518">
                  <c:v>42482.583333333336</c:v>
                </c:pt>
                <c:pt idx="519">
                  <c:v>42482.625</c:v>
                </c:pt>
                <c:pt idx="520">
                  <c:v>42482.666666666664</c:v>
                </c:pt>
                <c:pt idx="521">
                  <c:v>42482.708333333336</c:v>
                </c:pt>
                <c:pt idx="522">
                  <c:v>42482.75</c:v>
                </c:pt>
                <c:pt idx="523">
                  <c:v>42482.791666666664</c:v>
                </c:pt>
                <c:pt idx="524">
                  <c:v>42482.833333333336</c:v>
                </c:pt>
                <c:pt idx="525">
                  <c:v>42482.875</c:v>
                </c:pt>
                <c:pt idx="526">
                  <c:v>42482.916666666664</c:v>
                </c:pt>
                <c:pt idx="527">
                  <c:v>42482.958333333336</c:v>
                </c:pt>
                <c:pt idx="528">
                  <c:v>42483</c:v>
                </c:pt>
                <c:pt idx="529">
                  <c:v>42483.041666666664</c:v>
                </c:pt>
                <c:pt idx="530">
                  <c:v>42483.083333333336</c:v>
                </c:pt>
                <c:pt idx="531">
                  <c:v>42483.125</c:v>
                </c:pt>
                <c:pt idx="532">
                  <c:v>42483.166666666664</c:v>
                </c:pt>
                <c:pt idx="533">
                  <c:v>42483.208333333336</c:v>
                </c:pt>
                <c:pt idx="534">
                  <c:v>42483.25</c:v>
                </c:pt>
                <c:pt idx="535">
                  <c:v>42483.291666666664</c:v>
                </c:pt>
                <c:pt idx="536">
                  <c:v>42483.333333333336</c:v>
                </c:pt>
                <c:pt idx="537">
                  <c:v>42483.375</c:v>
                </c:pt>
                <c:pt idx="538">
                  <c:v>42483.416666666664</c:v>
                </c:pt>
                <c:pt idx="539">
                  <c:v>42483.458333333336</c:v>
                </c:pt>
                <c:pt idx="540">
                  <c:v>42483.5</c:v>
                </c:pt>
                <c:pt idx="541">
                  <c:v>42483.541666666664</c:v>
                </c:pt>
                <c:pt idx="542">
                  <c:v>42483.583333333336</c:v>
                </c:pt>
                <c:pt idx="543">
                  <c:v>42483.625</c:v>
                </c:pt>
                <c:pt idx="544">
                  <c:v>42483.666666666664</c:v>
                </c:pt>
                <c:pt idx="545">
                  <c:v>42483.708333333336</c:v>
                </c:pt>
                <c:pt idx="546">
                  <c:v>42483.75</c:v>
                </c:pt>
                <c:pt idx="547">
                  <c:v>42483.791666666664</c:v>
                </c:pt>
                <c:pt idx="548">
                  <c:v>42483.833333333336</c:v>
                </c:pt>
                <c:pt idx="549">
                  <c:v>42483.875</c:v>
                </c:pt>
                <c:pt idx="550">
                  <c:v>42483.916666666664</c:v>
                </c:pt>
                <c:pt idx="551">
                  <c:v>42483.958333333336</c:v>
                </c:pt>
                <c:pt idx="552">
                  <c:v>42484</c:v>
                </c:pt>
                <c:pt idx="553">
                  <c:v>42484.041666666664</c:v>
                </c:pt>
                <c:pt idx="554">
                  <c:v>42484.083333333336</c:v>
                </c:pt>
                <c:pt idx="555">
                  <c:v>42484.125</c:v>
                </c:pt>
                <c:pt idx="556">
                  <c:v>42484.166666666664</c:v>
                </c:pt>
                <c:pt idx="557">
                  <c:v>42484.208333333336</c:v>
                </c:pt>
                <c:pt idx="558">
                  <c:v>42484.25</c:v>
                </c:pt>
                <c:pt idx="559">
                  <c:v>42484.291666666664</c:v>
                </c:pt>
                <c:pt idx="560">
                  <c:v>42484.333333333336</c:v>
                </c:pt>
                <c:pt idx="561">
                  <c:v>42484.375</c:v>
                </c:pt>
                <c:pt idx="562">
                  <c:v>42484.416666666664</c:v>
                </c:pt>
                <c:pt idx="563">
                  <c:v>42484.458333333336</c:v>
                </c:pt>
                <c:pt idx="564">
                  <c:v>42484.5</c:v>
                </c:pt>
                <c:pt idx="565">
                  <c:v>42484.541666666664</c:v>
                </c:pt>
                <c:pt idx="566">
                  <c:v>42484.583333333336</c:v>
                </c:pt>
                <c:pt idx="567">
                  <c:v>42484.625</c:v>
                </c:pt>
                <c:pt idx="568">
                  <c:v>42484.666666666664</c:v>
                </c:pt>
                <c:pt idx="569">
                  <c:v>42484.708333333336</c:v>
                </c:pt>
                <c:pt idx="570">
                  <c:v>42484.75</c:v>
                </c:pt>
                <c:pt idx="571">
                  <c:v>42484.791666666664</c:v>
                </c:pt>
                <c:pt idx="572">
                  <c:v>42484.833333333336</c:v>
                </c:pt>
                <c:pt idx="573">
                  <c:v>42484.875</c:v>
                </c:pt>
                <c:pt idx="574">
                  <c:v>42484.916666666664</c:v>
                </c:pt>
                <c:pt idx="575">
                  <c:v>42484.958333333336</c:v>
                </c:pt>
                <c:pt idx="576">
                  <c:v>42485</c:v>
                </c:pt>
                <c:pt idx="577">
                  <c:v>42485.041666666664</c:v>
                </c:pt>
                <c:pt idx="578">
                  <c:v>42485.083333333336</c:v>
                </c:pt>
                <c:pt idx="579">
                  <c:v>42485.125</c:v>
                </c:pt>
                <c:pt idx="580">
                  <c:v>42485.166666666664</c:v>
                </c:pt>
                <c:pt idx="581">
                  <c:v>42485.208333333336</c:v>
                </c:pt>
                <c:pt idx="582">
                  <c:v>42485.25</c:v>
                </c:pt>
                <c:pt idx="583">
                  <c:v>42485.291666666664</c:v>
                </c:pt>
                <c:pt idx="584">
                  <c:v>42485.333333333336</c:v>
                </c:pt>
                <c:pt idx="585">
                  <c:v>42485.375</c:v>
                </c:pt>
                <c:pt idx="586">
                  <c:v>42485.416666666664</c:v>
                </c:pt>
                <c:pt idx="587">
                  <c:v>42485.458333333336</c:v>
                </c:pt>
                <c:pt idx="588">
                  <c:v>42485.5</c:v>
                </c:pt>
                <c:pt idx="589">
                  <c:v>42485.541666666664</c:v>
                </c:pt>
                <c:pt idx="590">
                  <c:v>42485.583333333336</c:v>
                </c:pt>
                <c:pt idx="591">
                  <c:v>42485.625</c:v>
                </c:pt>
                <c:pt idx="592">
                  <c:v>42485.666666666664</c:v>
                </c:pt>
                <c:pt idx="593">
                  <c:v>42485.708333333336</c:v>
                </c:pt>
                <c:pt idx="594">
                  <c:v>42485.75</c:v>
                </c:pt>
                <c:pt idx="595">
                  <c:v>42485.791666666664</c:v>
                </c:pt>
                <c:pt idx="596">
                  <c:v>42485.833333333336</c:v>
                </c:pt>
                <c:pt idx="597">
                  <c:v>42485.875</c:v>
                </c:pt>
                <c:pt idx="598">
                  <c:v>42485.916666666664</c:v>
                </c:pt>
                <c:pt idx="599">
                  <c:v>42485.958333333336</c:v>
                </c:pt>
                <c:pt idx="600">
                  <c:v>42486</c:v>
                </c:pt>
                <c:pt idx="601">
                  <c:v>42486.041666666664</c:v>
                </c:pt>
                <c:pt idx="602">
                  <c:v>42486.083333333336</c:v>
                </c:pt>
                <c:pt idx="603">
                  <c:v>42486.125</c:v>
                </c:pt>
                <c:pt idx="604">
                  <c:v>42486.166666666664</c:v>
                </c:pt>
                <c:pt idx="605">
                  <c:v>42486.208333333336</c:v>
                </c:pt>
                <c:pt idx="606">
                  <c:v>42486.25</c:v>
                </c:pt>
                <c:pt idx="607">
                  <c:v>42486.291666666664</c:v>
                </c:pt>
                <c:pt idx="608">
                  <c:v>42486.333333333336</c:v>
                </c:pt>
                <c:pt idx="609">
                  <c:v>42486.375</c:v>
                </c:pt>
                <c:pt idx="610">
                  <c:v>42486.416666666664</c:v>
                </c:pt>
                <c:pt idx="611">
                  <c:v>42486.458333333336</c:v>
                </c:pt>
                <c:pt idx="612">
                  <c:v>42486.5</c:v>
                </c:pt>
                <c:pt idx="613">
                  <c:v>42486.541666666664</c:v>
                </c:pt>
                <c:pt idx="614">
                  <c:v>42486.583333333336</c:v>
                </c:pt>
                <c:pt idx="615">
                  <c:v>42486.625</c:v>
                </c:pt>
                <c:pt idx="616">
                  <c:v>42486.666666666664</c:v>
                </c:pt>
                <c:pt idx="617">
                  <c:v>42486.708333333336</c:v>
                </c:pt>
                <c:pt idx="618">
                  <c:v>42486.75</c:v>
                </c:pt>
                <c:pt idx="619">
                  <c:v>42486.791666666664</c:v>
                </c:pt>
                <c:pt idx="620">
                  <c:v>42486.833333333336</c:v>
                </c:pt>
                <c:pt idx="621">
                  <c:v>42486.875</c:v>
                </c:pt>
                <c:pt idx="622">
                  <c:v>42486.916666666664</c:v>
                </c:pt>
                <c:pt idx="623">
                  <c:v>42486.958333333336</c:v>
                </c:pt>
                <c:pt idx="624">
                  <c:v>42487</c:v>
                </c:pt>
                <c:pt idx="625">
                  <c:v>42487.041666666664</c:v>
                </c:pt>
                <c:pt idx="626">
                  <c:v>42487.083333333336</c:v>
                </c:pt>
                <c:pt idx="627">
                  <c:v>42487.125</c:v>
                </c:pt>
                <c:pt idx="628">
                  <c:v>42487.166666666664</c:v>
                </c:pt>
                <c:pt idx="629">
                  <c:v>42487.208333333336</c:v>
                </c:pt>
                <c:pt idx="630">
                  <c:v>42487.25</c:v>
                </c:pt>
                <c:pt idx="631">
                  <c:v>42487.291666666664</c:v>
                </c:pt>
                <c:pt idx="632">
                  <c:v>42487.333333333336</c:v>
                </c:pt>
                <c:pt idx="633">
                  <c:v>42487.375</c:v>
                </c:pt>
                <c:pt idx="634">
                  <c:v>42487.416666666664</c:v>
                </c:pt>
                <c:pt idx="635">
                  <c:v>42487.458333333336</c:v>
                </c:pt>
                <c:pt idx="636">
                  <c:v>42487.5</c:v>
                </c:pt>
                <c:pt idx="637">
                  <c:v>42487.541666666664</c:v>
                </c:pt>
                <c:pt idx="638">
                  <c:v>42487.583333333336</c:v>
                </c:pt>
                <c:pt idx="639">
                  <c:v>42487.625</c:v>
                </c:pt>
                <c:pt idx="640">
                  <c:v>42487.666666666664</c:v>
                </c:pt>
                <c:pt idx="641">
                  <c:v>42487.708333333336</c:v>
                </c:pt>
                <c:pt idx="642">
                  <c:v>42487.75</c:v>
                </c:pt>
                <c:pt idx="643">
                  <c:v>42487.791666666664</c:v>
                </c:pt>
                <c:pt idx="644">
                  <c:v>42487.833333333336</c:v>
                </c:pt>
                <c:pt idx="645">
                  <c:v>42487.875</c:v>
                </c:pt>
                <c:pt idx="646">
                  <c:v>42487.916666666664</c:v>
                </c:pt>
                <c:pt idx="647">
                  <c:v>42487.958333333336</c:v>
                </c:pt>
                <c:pt idx="648">
                  <c:v>42488</c:v>
                </c:pt>
                <c:pt idx="649">
                  <c:v>42488.041666666664</c:v>
                </c:pt>
                <c:pt idx="650">
                  <c:v>42488.083333333336</c:v>
                </c:pt>
                <c:pt idx="651">
                  <c:v>42488.125</c:v>
                </c:pt>
                <c:pt idx="652">
                  <c:v>42488.166666666664</c:v>
                </c:pt>
                <c:pt idx="653">
                  <c:v>42488.208333333336</c:v>
                </c:pt>
                <c:pt idx="654">
                  <c:v>42488.25</c:v>
                </c:pt>
                <c:pt idx="655">
                  <c:v>42488.291666666664</c:v>
                </c:pt>
                <c:pt idx="656">
                  <c:v>42488.333333333336</c:v>
                </c:pt>
                <c:pt idx="657">
                  <c:v>42488.375</c:v>
                </c:pt>
                <c:pt idx="658">
                  <c:v>42488.416666666664</c:v>
                </c:pt>
                <c:pt idx="659">
                  <c:v>42488.458333333336</c:v>
                </c:pt>
                <c:pt idx="660">
                  <c:v>42488.5</c:v>
                </c:pt>
                <c:pt idx="661">
                  <c:v>42488.541666666664</c:v>
                </c:pt>
                <c:pt idx="662">
                  <c:v>42488.583333333336</c:v>
                </c:pt>
                <c:pt idx="663">
                  <c:v>42488.625</c:v>
                </c:pt>
                <c:pt idx="664">
                  <c:v>42488.666666666664</c:v>
                </c:pt>
                <c:pt idx="665">
                  <c:v>42488.708333333336</c:v>
                </c:pt>
                <c:pt idx="666">
                  <c:v>42488.75</c:v>
                </c:pt>
                <c:pt idx="667">
                  <c:v>42488.791666666664</c:v>
                </c:pt>
                <c:pt idx="668">
                  <c:v>42488.833333333336</c:v>
                </c:pt>
                <c:pt idx="669">
                  <c:v>42488.875</c:v>
                </c:pt>
                <c:pt idx="670">
                  <c:v>42488.916666666664</c:v>
                </c:pt>
                <c:pt idx="671">
                  <c:v>42488.958333333336</c:v>
                </c:pt>
                <c:pt idx="672">
                  <c:v>42489</c:v>
                </c:pt>
                <c:pt idx="673">
                  <c:v>42489.041666666664</c:v>
                </c:pt>
                <c:pt idx="674">
                  <c:v>42489.083333333336</c:v>
                </c:pt>
                <c:pt idx="675">
                  <c:v>42489.125</c:v>
                </c:pt>
                <c:pt idx="676">
                  <c:v>42489.166666666664</c:v>
                </c:pt>
                <c:pt idx="677">
                  <c:v>42489.208333333336</c:v>
                </c:pt>
                <c:pt idx="678">
                  <c:v>42489.25</c:v>
                </c:pt>
                <c:pt idx="679">
                  <c:v>42489.291666666664</c:v>
                </c:pt>
                <c:pt idx="680">
                  <c:v>42489.333333333336</c:v>
                </c:pt>
                <c:pt idx="681">
                  <c:v>42489.375</c:v>
                </c:pt>
                <c:pt idx="682">
                  <c:v>42489.416666666664</c:v>
                </c:pt>
                <c:pt idx="683">
                  <c:v>42489.458333333336</c:v>
                </c:pt>
                <c:pt idx="684">
                  <c:v>42489.5</c:v>
                </c:pt>
                <c:pt idx="685">
                  <c:v>42489.541666666664</c:v>
                </c:pt>
                <c:pt idx="686">
                  <c:v>42489.583333333336</c:v>
                </c:pt>
                <c:pt idx="687">
                  <c:v>42489.625</c:v>
                </c:pt>
                <c:pt idx="688">
                  <c:v>42489.666666666664</c:v>
                </c:pt>
                <c:pt idx="689">
                  <c:v>42489.708333333336</c:v>
                </c:pt>
                <c:pt idx="690">
                  <c:v>42489.75</c:v>
                </c:pt>
                <c:pt idx="691">
                  <c:v>42489.791666666664</c:v>
                </c:pt>
                <c:pt idx="692">
                  <c:v>42489.833333333336</c:v>
                </c:pt>
                <c:pt idx="693">
                  <c:v>42489.875</c:v>
                </c:pt>
                <c:pt idx="694">
                  <c:v>42489.916666666664</c:v>
                </c:pt>
                <c:pt idx="695">
                  <c:v>42489.958333333336</c:v>
                </c:pt>
                <c:pt idx="696">
                  <c:v>42490</c:v>
                </c:pt>
                <c:pt idx="697">
                  <c:v>42490.041666666664</c:v>
                </c:pt>
                <c:pt idx="698">
                  <c:v>42490.083333333336</c:v>
                </c:pt>
                <c:pt idx="699">
                  <c:v>42490.125</c:v>
                </c:pt>
                <c:pt idx="700">
                  <c:v>42490.166666666664</c:v>
                </c:pt>
                <c:pt idx="701">
                  <c:v>42490.208333333336</c:v>
                </c:pt>
                <c:pt idx="702">
                  <c:v>42490.25</c:v>
                </c:pt>
                <c:pt idx="703">
                  <c:v>42490.291666666664</c:v>
                </c:pt>
                <c:pt idx="704">
                  <c:v>42490.333333333336</c:v>
                </c:pt>
                <c:pt idx="705">
                  <c:v>42490.375</c:v>
                </c:pt>
                <c:pt idx="706">
                  <c:v>42490.416666666664</c:v>
                </c:pt>
                <c:pt idx="707">
                  <c:v>42490.458333333336</c:v>
                </c:pt>
                <c:pt idx="708">
                  <c:v>42490.5</c:v>
                </c:pt>
                <c:pt idx="709">
                  <c:v>42490.541666666664</c:v>
                </c:pt>
                <c:pt idx="710">
                  <c:v>42490.583333333336</c:v>
                </c:pt>
                <c:pt idx="711">
                  <c:v>42490.625</c:v>
                </c:pt>
                <c:pt idx="712">
                  <c:v>42490.666666666664</c:v>
                </c:pt>
                <c:pt idx="713">
                  <c:v>42490.708333333336</c:v>
                </c:pt>
                <c:pt idx="714">
                  <c:v>42490.75</c:v>
                </c:pt>
                <c:pt idx="715">
                  <c:v>42490.791666666664</c:v>
                </c:pt>
                <c:pt idx="716">
                  <c:v>42490.833333333336</c:v>
                </c:pt>
                <c:pt idx="717">
                  <c:v>42490.875</c:v>
                </c:pt>
                <c:pt idx="718">
                  <c:v>42490.916666666664</c:v>
                </c:pt>
                <c:pt idx="719">
                  <c:v>42490.958333333336</c:v>
                </c:pt>
              </c:numCache>
            </c:numRef>
          </c:cat>
          <c:val>
            <c:numRef>
              <c:f>inertia_April!$E$2:$E$721</c:f>
              <c:numCache>
                <c:formatCode>General</c:formatCode>
                <c:ptCount val="720"/>
                <c:pt idx="0">
                  <c:v>118329.0096</c:v>
                </c:pt>
                <c:pt idx="1">
                  <c:v>108698.78909999999</c:v>
                </c:pt>
                <c:pt idx="2">
                  <c:v>108698.78909999999</c:v>
                </c:pt>
                <c:pt idx="3">
                  <c:v>108698.78909999999</c:v>
                </c:pt>
                <c:pt idx="4">
                  <c:v>109451.356</c:v>
                </c:pt>
                <c:pt idx="5">
                  <c:v>121065.8049</c:v>
                </c:pt>
                <c:pt idx="6">
                  <c:v>127011.1875</c:v>
                </c:pt>
                <c:pt idx="7">
                  <c:v>127731.8729</c:v>
                </c:pt>
                <c:pt idx="8">
                  <c:v>128269.1134</c:v>
                </c:pt>
                <c:pt idx="9">
                  <c:v>130568.6646</c:v>
                </c:pt>
                <c:pt idx="10">
                  <c:v>133183.82810000001</c:v>
                </c:pt>
                <c:pt idx="11">
                  <c:v>132733.32320000001</c:v>
                </c:pt>
                <c:pt idx="12">
                  <c:v>132270.5196</c:v>
                </c:pt>
                <c:pt idx="13">
                  <c:v>132423.79860000001</c:v>
                </c:pt>
                <c:pt idx="14">
                  <c:v>132559.48439999999</c:v>
                </c:pt>
                <c:pt idx="15">
                  <c:v>132559.48439999999</c:v>
                </c:pt>
                <c:pt idx="16">
                  <c:v>132559.48439999999</c:v>
                </c:pt>
                <c:pt idx="17">
                  <c:v>132559.48439999999</c:v>
                </c:pt>
                <c:pt idx="18">
                  <c:v>132559.48439999999</c:v>
                </c:pt>
                <c:pt idx="19">
                  <c:v>132559.48439999999</c:v>
                </c:pt>
                <c:pt idx="20">
                  <c:v>132559.48439999999</c:v>
                </c:pt>
                <c:pt idx="21">
                  <c:v>132496.93650000001</c:v>
                </c:pt>
                <c:pt idx="22">
                  <c:v>126302.557</c:v>
                </c:pt>
                <c:pt idx="23">
                  <c:v>116570.3449</c:v>
                </c:pt>
                <c:pt idx="24">
                  <c:v>103324.33130000001</c:v>
                </c:pt>
                <c:pt idx="25">
                  <c:v>102444.8438</c:v>
                </c:pt>
                <c:pt idx="26">
                  <c:v>101629.065</c:v>
                </c:pt>
                <c:pt idx="27">
                  <c:v>101266.3098</c:v>
                </c:pt>
                <c:pt idx="28">
                  <c:v>104939.7472</c:v>
                </c:pt>
                <c:pt idx="29">
                  <c:v>116261.7058</c:v>
                </c:pt>
                <c:pt idx="30">
                  <c:v>124302.1719</c:v>
                </c:pt>
                <c:pt idx="31">
                  <c:v>128437.4918</c:v>
                </c:pt>
                <c:pt idx="32">
                  <c:v>132078.62710000001</c:v>
                </c:pt>
                <c:pt idx="33">
                  <c:v>133100.45000000001</c:v>
                </c:pt>
                <c:pt idx="34">
                  <c:v>132846.71280000001</c:v>
                </c:pt>
                <c:pt idx="35">
                  <c:v>133383.79689999999</c:v>
                </c:pt>
                <c:pt idx="36">
                  <c:v>133383.79689999999</c:v>
                </c:pt>
                <c:pt idx="37">
                  <c:v>133383.79689999999</c:v>
                </c:pt>
                <c:pt idx="38">
                  <c:v>133383.79689999999</c:v>
                </c:pt>
                <c:pt idx="39">
                  <c:v>133383.79689999999</c:v>
                </c:pt>
                <c:pt idx="40">
                  <c:v>133383.79689999999</c:v>
                </c:pt>
                <c:pt idx="41">
                  <c:v>134202.60500000001</c:v>
                </c:pt>
                <c:pt idx="42">
                  <c:v>134517.5313</c:v>
                </c:pt>
                <c:pt idx="43">
                  <c:v>134517.5313</c:v>
                </c:pt>
                <c:pt idx="44">
                  <c:v>134820.117</c:v>
                </c:pt>
                <c:pt idx="45">
                  <c:v>134618.6844</c:v>
                </c:pt>
                <c:pt idx="46">
                  <c:v>129840.9592</c:v>
                </c:pt>
                <c:pt idx="47">
                  <c:v>122041.1661</c:v>
                </c:pt>
                <c:pt idx="48">
                  <c:v>110776.26949999999</c:v>
                </c:pt>
                <c:pt idx="49">
                  <c:v>100224.625</c:v>
                </c:pt>
                <c:pt idx="50">
                  <c:v>100224.625</c:v>
                </c:pt>
                <c:pt idx="51">
                  <c:v>100224.625</c:v>
                </c:pt>
                <c:pt idx="52">
                  <c:v>101042.9506</c:v>
                </c:pt>
                <c:pt idx="53">
                  <c:v>110787.5012</c:v>
                </c:pt>
                <c:pt idx="54">
                  <c:v>117883.6694</c:v>
                </c:pt>
                <c:pt idx="55">
                  <c:v>120579.6367</c:v>
                </c:pt>
                <c:pt idx="56">
                  <c:v>122272.3008</c:v>
                </c:pt>
                <c:pt idx="57">
                  <c:v>122879.9844</c:v>
                </c:pt>
                <c:pt idx="58">
                  <c:v>123796.5692</c:v>
                </c:pt>
                <c:pt idx="59">
                  <c:v>125030.46550000001</c:v>
                </c:pt>
                <c:pt idx="60">
                  <c:v>127968.8219</c:v>
                </c:pt>
                <c:pt idx="61">
                  <c:v>129434.82030000001</c:v>
                </c:pt>
                <c:pt idx="62">
                  <c:v>129434.82030000001</c:v>
                </c:pt>
                <c:pt idx="63">
                  <c:v>129811.6602</c:v>
                </c:pt>
                <c:pt idx="64">
                  <c:v>131346.49549999999</c:v>
                </c:pt>
                <c:pt idx="65">
                  <c:v>132110.54689999999</c:v>
                </c:pt>
                <c:pt idx="66">
                  <c:v>132110.54689999999</c:v>
                </c:pt>
                <c:pt idx="67">
                  <c:v>133022.36369999999</c:v>
                </c:pt>
                <c:pt idx="68">
                  <c:v>133373.0625</c:v>
                </c:pt>
                <c:pt idx="69">
                  <c:v>131405.0809</c:v>
                </c:pt>
                <c:pt idx="70">
                  <c:v>118611.93889999999</c:v>
                </c:pt>
                <c:pt idx="71">
                  <c:v>101855.2934</c:v>
                </c:pt>
                <c:pt idx="72">
                  <c:v>93106.618359999993</c:v>
                </c:pt>
                <c:pt idx="73">
                  <c:v>88583.953129999994</c:v>
                </c:pt>
                <c:pt idx="74">
                  <c:v>89955.393630000006</c:v>
                </c:pt>
                <c:pt idx="75">
                  <c:v>91602.028319999998</c:v>
                </c:pt>
                <c:pt idx="76">
                  <c:v>97896.933980000002</c:v>
                </c:pt>
                <c:pt idx="77">
                  <c:v>119037.92509999999</c:v>
                </c:pt>
                <c:pt idx="78">
                  <c:v>131641.5</c:v>
                </c:pt>
                <c:pt idx="79">
                  <c:v>135884.25870000001</c:v>
                </c:pt>
                <c:pt idx="80">
                  <c:v>139537.3316</c:v>
                </c:pt>
                <c:pt idx="81">
                  <c:v>143134.20569999999</c:v>
                </c:pt>
                <c:pt idx="82">
                  <c:v>147615.68359999999</c:v>
                </c:pt>
                <c:pt idx="83">
                  <c:v>148707.7211</c:v>
                </c:pt>
                <c:pt idx="84">
                  <c:v>150538.4615</c:v>
                </c:pt>
                <c:pt idx="85">
                  <c:v>151938.08300000001</c:v>
                </c:pt>
                <c:pt idx="86">
                  <c:v>153872.85200000001</c:v>
                </c:pt>
                <c:pt idx="87">
                  <c:v>154713.0808</c:v>
                </c:pt>
                <c:pt idx="88">
                  <c:v>155011.62599999999</c:v>
                </c:pt>
                <c:pt idx="89">
                  <c:v>153325.67189999999</c:v>
                </c:pt>
                <c:pt idx="90">
                  <c:v>153325.67189999999</c:v>
                </c:pt>
                <c:pt idx="91">
                  <c:v>152685.29240000001</c:v>
                </c:pt>
                <c:pt idx="92">
                  <c:v>150789.7549</c:v>
                </c:pt>
                <c:pt idx="93">
                  <c:v>142212.36249999999</c:v>
                </c:pt>
                <c:pt idx="94">
                  <c:v>124081.44190000001</c:v>
                </c:pt>
                <c:pt idx="95">
                  <c:v>100790.2267</c:v>
                </c:pt>
                <c:pt idx="96">
                  <c:v>80259.244940000004</c:v>
                </c:pt>
                <c:pt idx="97">
                  <c:v>77084.921879999994</c:v>
                </c:pt>
                <c:pt idx="98">
                  <c:v>77084.921879999994</c:v>
                </c:pt>
                <c:pt idx="99">
                  <c:v>78494.138130000007</c:v>
                </c:pt>
                <c:pt idx="100">
                  <c:v>79952.624200000006</c:v>
                </c:pt>
                <c:pt idx="101">
                  <c:v>97071.541379999995</c:v>
                </c:pt>
                <c:pt idx="102">
                  <c:v>111010.1845</c:v>
                </c:pt>
                <c:pt idx="103">
                  <c:v>114454.20450000001</c:v>
                </c:pt>
                <c:pt idx="104">
                  <c:v>116718.54519999999</c:v>
                </c:pt>
                <c:pt idx="105">
                  <c:v>122561.6874</c:v>
                </c:pt>
                <c:pt idx="106">
                  <c:v>124655.064</c:v>
                </c:pt>
                <c:pt idx="107">
                  <c:v>123890.76549999999</c:v>
                </c:pt>
                <c:pt idx="108">
                  <c:v>125066.9719</c:v>
                </c:pt>
                <c:pt idx="109">
                  <c:v>127871.6688</c:v>
                </c:pt>
                <c:pt idx="110">
                  <c:v>131013.917</c:v>
                </c:pt>
                <c:pt idx="111">
                  <c:v>131139.95819999999</c:v>
                </c:pt>
                <c:pt idx="112">
                  <c:v>131535.6814</c:v>
                </c:pt>
                <c:pt idx="113">
                  <c:v>132338.4375</c:v>
                </c:pt>
                <c:pt idx="114">
                  <c:v>132949.408</c:v>
                </c:pt>
                <c:pt idx="115">
                  <c:v>132327.6844</c:v>
                </c:pt>
                <c:pt idx="116">
                  <c:v>129781.7726</c:v>
                </c:pt>
                <c:pt idx="117">
                  <c:v>123406.7286</c:v>
                </c:pt>
                <c:pt idx="118">
                  <c:v>111769.77099999999</c:v>
                </c:pt>
                <c:pt idx="119">
                  <c:v>103651.22960000001</c:v>
                </c:pt>
                <c:pt idx="120">
                  <c:v>98634.422460000002</c:v>
                </c:pt>
                <c:pt idx="121">
                  <c:v>93088.941300000006</c:v>
                </c:pt>
                <c:pt idx="122">
                  <c:v>92477.890629999994</c:v>
                </c:pt>
                <c:pt idx="123">
                  <c:v>92477.890629999994</c:v>
                </c:pt>
                <c:pt idx="124">
                  <c:v>94558.301210000005</c:v>
                </c:pt>
                <c:pt idx="125">
                  <c:v>106503.8818</c:v>
                </c:pt>
                <c:pt idx="126">
                  <c:v>112218.8991</c:v>
                </c:pt>
                <c:pt idx="127">
                  <c:v>117165.8953</c:v>
                </c:pt>
                <c:pt idx="128">
                  <c:v>122872.2827</c:v>
                </c:pt>
                <c:pt idx="129">
                  <c:v>132280.36989999999</c:v>
                </c:pt>
                <c:pt idx="130">
                  <c:v>139260.18530000001</c:v>
                </c:pt>
                <c:pt idx="131">
                  <c:v>146511.36629999999</c:v>
                </c:pt>
                <c:pt idx="132">
                  <c:v>151485.0938</c:v>
                </c:pt>
                <c:pt idx="133">
                  <c:v>152082.5295</c:v>
                </c:pt>
                <c:pt idx="134">
                  <c:v>152863.12119999999</c:v>
                </c:pt>
                <c:pt idx="135">
                  <c:v>153053.3793</c:v>
                </c:pt>
                <c:pt idx="136">
                  <c:v>154192.4063</c:v>
                </c:pt>
                <c:pt idx="137">
                  <c:v>151347.67449999999</c:v>
                </c:pt>
                <c:pt idx="138">
                  <c:v>150738.45310000001</c:v>
                </c:pt>
                <c:pt idx="139">
                  <c:v>150636.94029999999</c:v>
                </c:pt>
                <c:pt idx="140">
                  <c:v>149520.9063</c:v>
                </c:pt>
                <c:pt idx="141">
                  <c:v>148677.6875</c:v>
                </c:pt>
                <c:pt idx="142">
                  <c:v>138462.86859999999</c:v>
                </c:pt>
                <c:pt idx="143">
                  <c:v>125001.5404</c:v>
                </c:pt>
                <c:pt idx="144">
                  <c:v>117135.012</c:v>
                </c:pt>
                <c:pt idx="145">
                  <c:v>114952.44530000001</c:v>
                </c:pt>
                <c:pt idx="146">
                  <c:v>114952.44530000001</c:v>
                </c:pt>
                <c:pt idx="147">
                  <c:v>114952.44530000001</c:v>
                </c:pt>
                <c:pt idx="148">
                  <c:v>114952.44530000001</c:v>
                </c:pt>
                <c:pt idx="149">
                  <c:v>120864.4626</c:v>
                </c:pt>
                <c:pt idx="150">
                  <c:v>131882.28270000001</c:v>
                </c:pt>
                <c:pt idx="151">
                  <c:v>135717.58309999999</c:v>
                </c:pt>
                <c:pt idx="152">
                  <c:v>137148.7769</c:v>
                </c:pt>
                <c:pt idx="153">
                  <c:v>139601.61739999999</c:v>
                </c:pt>
                <c:pt idx="154">
                  <c:v>143598.19320000001</c:v>
                </c:pt>
                <c:pt idx="155">
                  <c:v>142862.7659</c:v>
                </c:pt>
                <c:pt idx="156">
                  <c:v>141508.14840000001</c:v>
                </c:pt>
                <c:pt idx="157">
                  <c:v>142564.6569</c:v>
                </c:pt>
                <c:pt idx="158">
                  <c:v>143680.51</c:v>
                </c:pt>
                <c:pt idx="159">
                  <c:v>144434.18780000001</c:v>
                </c:pt>
                <c:pt idx="160">
                  <c:v>146661.49460000001</c:v>
                </c:pt>
                <c:pt idx="161">
                  <c:v>147999.375</c:v>
                </c:pt>
                <c:pt idx="162">
                  <c:v>147905.3112</c:v>
                </c:pt>
                <c:pt idx="163">
                  <c:v>146273.459</c:v>
                </c:pt>
                <c:pt idx="164">
                  <c:v>143809.40210000001</c:v>
                </c:pt>
                <c:pt idx="165">
                  <c:v>139649.61060000001</c:v>
                </c:pt>
                <c:pt idx="166">
                  <c:v>129200.01029999999</c:v>
                </c:pt>
                <c:pt idx="167">
                  <c:v>118182.48579999999</c:v>
                </c:pt>
                <c:pt idx="168">
                  <c:v>106294.91469999999</c:v>
                </c:pt>
                <c:pt idx="169">
                  <c:v>101581.92969999999</c:v>
                </c:pt>
                <c:pt idx="170">
                  <c:v>101924.53909999999</c:v>
                </c:pt>
                <c:pt idx="171">
                  <c:v>103286.67909999999</c:v>
                </c:pt>
                <c:pt idx="172">
                  <c:v>104146.72840000001</c:v>
                </c:pt>
                <c:pt idx="173">
                  <c:v>113742.1816</c:v>
                </c:pt>
                <c:pt idx="174">
                  <c:v>119600.9814</c:v>
                </c:pt>
                <c:pt idx="175">
                  <c:v>122563.393</c:v>
                </c:pt>
                <c:pt idx="176">
                  <c:v>125533.5782</c:v>
                </c:pt>
                <c:pt idx="177">
                  <c:v>127949.8906</c:v>
                </c:pt>
                <c:pt idx="178">
                  <c:v>128878.0578</c:v>
                </c:pt>
                <c:pt idx="179">
                  <c:v>130158.7982</c:v>
                </c:pt>
                <c:pt idx="180">
                  <c:v>133473.36799999999</c:v>
                </c:pt>
                <c:pt idx="181">
                  <c:v>134789.6563</c:v>
                </c:pt>
                <c:pt idx="182">
                  <c:v>145970.9063</c:v>
                </c:pt>
                <c:pt idx="183">
                  <c:v>145970.9063</c:v>
                </c:pt>
                <c:pt idx="184">
                  <c:v>145970.9063</c:v>
                </c:pt>
                <c:pt idx="185">
                  <c:v>145970.9063</c:v>
                </c:pt>
                <c:pt idx="186">
                  <c:v>145970.9063</c:v>
                </c:pt>
                <c:pt idx="187">
                  <c:v>145970.9063</c:v>
                </c:pt>
                <c:pt idx="188">
                  <c:v>145278.67739999999</c:v>
                </c:pt>
                <c:pt idx="189">
                  <c:v>139349.69630000001</c:v>
                </c:pt>
                <c:pt idx="190">
                  <c:v>126551.0462</c:v>
                </c:pt>
                <c:pt idx="191">
                  <c:v>115017.8658</c:v>
                </c:pt>
                <c:pt idx="192">
                  <c:v>92637.799589999995</c:v>
                </c:pt>
                <c:pt idx="193">
                  <c:v>81181.817490000001</c:v>
                </c:pt>
                <c:pt idx="194">
                  <c:v>78661.289059999996</c:v>
                </c:pt>
                <c:pt idx="195">
                  <c:v>77547.988240000006</c:v>
                </c:pt>
                <c:pt idx="196">
                  <c:v>77490.581250000003</c:v>
                </c:pt>
                <c:pt idx="197">
                  <c:v>79855.974960000007</c:v>
                </c:pt>
                <c:pt idx="198">
                  <c:v>90458.603589999999</c:v>
                </c:pt>
                <c:pt idx="199">
                  <c:v>100352.9688</c:v>
                </c:pt>
                <c:pt idx="200">
                  <c:v>107253.7632</c:v>
                </c:pt>
                <c:pt idx="201">
                  <c:v>109693.031</c:v>
                </c:pt>
                <c:pt idx="202">
                  <c:v>110277.00780000001</c:v>
                </c:pt>
                <c:pt idx="203">
                  <c:v>110277.00780000001</c:v>
                </c:pt>
                <c:pt idx="204">
                  <c:v>110277.00780000001</c:v>
                </c:pt>
                <c:pt idx="205">
                  <c:v>110277.00780000001</c:v>
                </c:pt>
                <c:pt idx="206">
                  <c:v>110277.00780000001</c:v>
                </c:pt>
                <c:pt idx="207">
                  <c:v>110277.00780000001</c:v>
                </c:pt>
                <c:pt idx="208">
                  <c:v>110277.00780000001</c:v>
                </c:pt>
                <c:pt idx="209">
                  <c:v>110277.00780000001</c:v>
                </c:pt>
                <c:pt idx="210">
                  <c:v>110277.00780000001</c:v>
                </c:pt>
                <c:pt idx="211">
                  <c:v>110277.00780000001</c:v>
                </c:pt>
                <c:pt idx="212">
                  <c:v>110277.00780000001</c:v>
                </c:pt>
                <c:pt idx="213">
                  <c:v>108319.0868</c:v>
                </c:pt>
                <c:pt idx="214">
                  <c:v>92438.842860000004</c:v>
                </c:pt>
                <c:pt idx="215">
                  <c:v>82042.488419999994</c:v>
                </c:pt>
                <c:pt idx="216">
                  <c:v>74487.659230000005</c:v>
                </c:pt>
                <c:pt idx="217">
                  <c:v>72912.132809999996</c:v>
                </c:pt>
                <c:pt idx="218">
                  <c:v>72912.132809999996</c:v>
                </c:pt>
                <c:pt idx="219">
                  <c:v>73995.492190000004</c:v>
                </c:pt>
                <c:pt idx="220">
                  <c:v>74399.444799999997</c:v>
                </c:pt>
                <c:pt idx="221">
                  <c:v>77115.21888</c:v>
                </c:pt>
                <c:pt idx="222">
                  <c:v>78999.311879999994</c:v>
                </c:pt>
                <c:pt idx="223">
                  <c:v>82468.62169</c:v>
                </c:pt>
                <c:pt idx="224">
                  <c:v>93921.098880000005</c:v>
                </c:pt>
                <c:pt idx="225">
                  <c:v>104863.0396</c:v>
                </c:pt>
                <c:pt idx="226">
                  <c:v>113881.5785</c:v>
                </c:pt>
                <c:pt idx="227">
                  <c:v>118893.7121</c:v>
                </c:pt>
                <c:pt idx="228">
                  <c:v>121632.4987</c:v>
                </c:pt>
                <c:pt idx="229">
                  <c:v>123567.8841</c:v>
                </c:pt>
                <c:pt idx="230">
                  <c:v>125030.3906</c:v>
                </c:pt>
                <c:pt idx="231">
                  <c:v>125030.3906</c:v>
                </c:pt>
                <c:pt idx="232">
                  <c:v>125030.3906</c:v>
                </c:pt>
                <c:pt idx="233">
                  <c:v>125030.3906</c:v>
                </c:pt>
                <c:pt idx="234">
                  <c:v>125030.3906</c:v>
                </c:pt>
                <c:pt idx="235">
                  <c:v>125030.3906</c:v>
                </c:pt>
                <c:pt idx="236">
                  <c:v>124824.65640000001</c:v>
                </c:pt>
                <c:pt idx="237">
                  <c:v>121786.7602</c:v>
                </c:pt>
                <c:pt idx="238">
                  <c:v>116276.5754</c:v>
                </c:pt>
                <c:pt idx="239">
                  <c:v>102442.1611</c:v>
                </c:pt>
                <c:pt idx="240">
                  <c:v>92218.237420000005</c:v>
                </c:pt>
                <c:pt idx="241">
                  <c:v>92168.465639999995</c:v>
                </c:pt>
                <c:pt idx="242">
                  <c:v>95053.994250000003</c:v>
                </c:pt>
                <c:pt idx="243">
                  <c:v>99087.482600000003</c:v>
                </c:pt>
                <c:pt idx="244">
                  <c:v>107588.91069999999</c:v>
                </c:pt>
                <c:pt idx="245">
                  <c:v>121563.07769999999</c:v>
                </c:pt>
                <c:pt idx="246">
                  <c:v>129820.6581</c:v>
                </c:pt>
                <c:pt idx="247">
                  <c:v>137099.06969999999</c:v>
                </c:pt>
                <c:pt idx="248">
                  <c:v>141124.073</c:v>
                </c:pt>
                <c:pt idx="249">
                  <c:v>144440.55300000001</c:v>
                </c:pt>
                <c:pt idx="250">
                  <c:v>148401.2297</c:v>
                </c:pt>
                <c:pt idx="251">
                  <c:v>150105.5037</c:v>
                </c:pt>
                <c:pt idx="252">
                  <c:v>151742.71599999999</c:v>
                </c:pt>
                <c:pt idx="253">
                  <c:v>152618.4865</c:v>
                </c:pt>
                <c:pt idx="254">
                  <c:v>154404.8941</c:v>
                </c:pt>
                <c:pt idx="255">
                  <c:v>154708.2188</c:v>
                </c:pt>
                <c:pt idx="256">
                  <c:v>154594.35190000001</c:v>
                </c:pt>
                <c:pt idx="257">
                  <c:v>154157.25</c:v>
                </c:pt>
                <c:pt idx="258">
                  <c:v>154157.25</c:v>
                </c:pt>
                <c:pt idx="259">
                  <c:v>154157.25</c:v>
                </c:pt>
                <c:pt idx="260">
                  <c:v>153475.06299999999</c:v>
                </c:pt>
                <c:pt idx="261">
                  <c:v>151678.44149999999</c:v>
                </c:pt>
                <c:pt idx="262">
                  <c:v>144911.97870000001</c:v>
                </c:pt>
                <c:pt idx="263">
                  <c:v>136626.1874</c:v>
                </c:pt>
                <c:pt idx="264">
                  <c:v>129466.47719999999</c:v>
                </c:pt>
                <c:pt idx="265">
                  <c:v>128131.0938</c:v>
                </c:pt>
                <c:pt idx="266">
                  <c:v>130701.421</c:v>
                </c:pt>
                <c:pt idx="267">
                  <c:v>134062.0563</c:v>
                </c:pt>
                <c:pt idx="268">
                  <c:v>136187.6686</c:v>
                </c:pt>
                <c:pt idx="269">
                  <c:v>141128.731</c:v>
                </c:pt>
                <c:pt idx="270">
                  <c:v>144161.63320000001</c:v>
                </c:pt>
                <c:pt idx="271">
                  <c:v>146296.93590000001</c:v>
                </c:pt>
                <c:pt idx="272">
                  <c:v>149636.61799999999</c:v>
                </c:pt>
                <c:pt idx="273">
                  <c:v>152807.9247</c:v>
                </c:pt>
                <c:pt idx="274">
                  <c:v>156111.2452</c:v>
                </c:pt>
                <c:pt idx="275">
                  <c:v>156411.5485</c:v>
                </c:pt>
                <c:pt idx="276">
                  <c:v>156780.89060000001</c:v>
                </c:pt>
                <c:pt idx="277">
                  <c:v>156415.85079999999</c:v>
                </c:pt>
                <c:pt idx="278">
                  <c:v>155971.89319999999</c:v>
                </c:pt>
                <c:pt idx="279">
                  <c:v>155758.1905</c:v>
                </c:pt>
                <c:pt idx="280">
                  <c:v>156163.42009999999</c:v>
                </c:pt>
                <c:pt idx="281">
                  <c:v>156339.74239999999</c:v>
                </c:pt>
                <c:pt idx="282">
                  <c:v>158098.7415</c:v>
                </c:pt>
                <c:pt idx="283">
                  <c:v>160214.0368</c:v>
                </c:pt>
                <c:pt idx="284">
                  <c:v>160370.7738</c:v>
                </c:pt>
                <c:pt idx="285">
                  <c:v>157345.6269</c:v>
                </c:pt>
                <c:pt idx="286">
                  <c:v>151979.68119999999</c:v>
                </c:pt>
                <c:pt idx="287">
                  <c:v>146625.5197</c:v>
                </c:pt>
                <c:pt idx="288">
                  <c:v>143833.39720000001</c:v>
                </c:pt>
                <c:pt idx="289">
                  <c:v>143592.04620000001</c:v>
                </c:pt>
                <c:pt idx="290">
                  <c:v>143922.375</c:v>
                </c:pt>
                <c:pt idx="291">
                  <c:v>143908.40590000001</c:v>
                </c:pt>
                <c:pt idx="292">
                  <c:v>146007.12400000001</c:v>
                </c:pt>
                <c:pt idx="293">
                  <c:v>151494.44339999999</c:v>
                </c:pt>
                <c:pt idx="294">
                  <c:v>155247.0209</c:v>
                </c:pt>
                <c:pt idx="295">
                  <c:v>156027.06340000001</c:v>
                </c:pt>
                <c:pt idx="296">
                  <c:v>158447.02619999999</c:v>
                </c:pt>
                <c:pt idx="297">
                  <c:v>160374.86600000001</c:v>
                </c:pt>
                <c:pt idx="298">
                  <c:v>161477.99840000001</c:v>
                </c:pt>
                <c:pt idx="299">
                  <c:v>161125.3297</c:v>
                </c:pt>
                <c:pt idx="300">
                  <c:v>160734.875</c:v>
                </c:pt>
                <c:pt idx="301">
                  <c:v>160734.875</c:v>
                </c:pt>
                <c:pt idx="302">
                  <c:v>160709.7323</c:v>
                </c:pt>
                <c:pt idx="303">
                  <c:v>160555.41769999999</c:v>
                </c:pt>
                <c:pt idx="304">
                  <c:v>160232.83840000001</c:v>
                </c:pt>
                <c:pt idx="305">
                  <c:v>158789.3524</c:v>
                </c:pt>
                <c:pt idx="306">
                  <c:v>156367.57810000001</c:v>
                </c:pt>
                <c:pt idx="307">
                  <c:v>156367.57810000001</c:v>
                </c:pt>
                <c:pt idx="308">
                  <c:v>155867.57810000001</c:v>
                </c:pt>
                <c:pt idx="309">
                  <c:v>151078.0477</c:v>
                </c:pt>
                <c:pt idx="310">
                  <c:v>142038.6024</c:v>
                </c:pt>
                <c:pt idx="311">
                  <c:v>136577.67139999999</c:v>
                </c:pt>
                <c:pt idx="312">
                  <c:v>133853.8916</c:v>
                </c:pt>
                <c:pt idx="313">
                  <c:v>133477.6875</c:v>
                </c:pt>
                <c:pt idx="314">
                  <c:v>133477.6875</c:v>
                </c:pt>
                <c:pt idx="315">
                  <c:v>134488.5692</c:v>
                </c:pt>
                <c:pt idx="316">
                  <c:v>134615.64060000001</c:v>
                </c:pt>
                <c:pt idx="317">
                  <c:v>136802.60569999999</c:v>
                </c:pt>
                <c:pt idx="318">
                  <c:v>139348.37789999999</c:v>
                </c:pt>
                <c:pt idx="319">
                  <c:v>145198.11139999999</c:v>
                </c:pt>
                <c:pt idx="320">
                  <c:v>146388.5521</c:v>
                </c:pt>
                <c:pt idx="321">
                  <c:v>147271.23439999999</c:v>
                </c:pt>
                <c:pt idx="322">
                  <c:v>148207.80960000001</c:v>
                </c:pt>
                <c:pt idx="323">
                  <c:v>149883.14110000001</c:v>
                </c:pt>
                <c:pt idx="324">
                  <c:v>149932.95800000001</c:v>
                </c:pt>
                <c:pt idx="325">
                  <c:v>149865.6722</c:v>
                </c:pt>
                <c:pt idx="326">
                  <c:v>151867.65909999999</c:v>
                </c:pt>
                <c:pt idx="327">
                  <c:v>152353.8438</c:v>
                </c:pt>
                <c:pt idx="328">
                  <c:v>152353.8438</c:v>
                </c:pt>
                <c:pt idx="329">
                  <c:v>152373.63829999999</c:v>
                </c:pt>
                <c:pt idx="330">
                  <c:v>152232.0165</c:v>
                </c:pt>
                <c:pt idx="331">
                  <c:v>149568.6145</c:v>
                </c:pt>
                <c:pt idx="332">
                  <c:v>148467.10560000001</c:v>
                </c:pt>
                <c:pt idx="333">
                  <c:v>141340.1661</c:v>
                </c:pt>
                <c:pt idx="334">
                  <c:v>124821.3694</c:v>
                </c:pt>
                <c:pt idx="335">
                  <c:v>105542.0426</c:v>
                </c:pt>
                <c:pt idx="336">
                  <c:v>93861.473050000001</c:v>
                </c:pt>
                <c:pt idx="337">
                  <c:v>89333.116250000006</c:v>
                </c:pt>
                <c:pt idx="338">
                  <c:v>89139.65625</c:v>
                </c:pt>
                <c:pt idx="339">
                  <c:v>89962.149130000005</c:v>
                </c:pt>
                <c:pt idx="340">
                  <c:v>92337.474969999996</c:v>
                </c:pt>
                <c:pt idx="341">
                  <c:v>106942.9347</c:v>
                </c:pt>
                <c:pt idx="342">
                  <c:v>116513.4817</c:v>
                </c:pt>
                <c:pt idx="343">
                  <c:v>117850.02129999999</c:v>
                </c:pt>
                <c:pt idx="344">
                  <c:v>124189.2974</c:v>
                </c:pt>
                <c:pt idx="345">
                  <c:v>127721.8276</c:v>
                </c:pt>
                <c:pt idx="346">
                  <c:v>130205.16680000001</c:v>
                </c:pt>
                <c:pt idx="347">
                  <c:v>131386.36429999999</c:v>
                </c:pt>
                <c:pt idx="348">
                  <c:v>134443.6349</c:v>
                </c:pt>
                <c:pt idx="349">
                  <c:v>137675.86050000001</c:v>
                </c:pt>
                <c:pt idx="350">
                  <c:v>138346.0938</c:v>
                </c:pt>
                <c:pt idx="351">
                  <c:v>138346.0938</c:v>
                </c:pt>
                <c:pt idx="352">
                  <c:v>138346.0938</c:v>
                </c:pt>
                <c:pt idx="353">
                  <c:v>138325.2213</c:v>
                </c:pt>
                <c:pt idx="354">
                  <c:v>138346.0938</c:v>
                </c:pt>
                <c:pt idx="355">
                  <c:v>136501.20920000001</c:v>
                </c:pt>
                <c:pt idx="356">
                  <c:v>135648.57810000001</c:v>
                </c:pt>
                <c:pt idx="357">
                  <c:v>135103.08259999999</c:v>
                </c:pt>
                <c:pt idx="358">
                  <c:v>120249.9164</c:v>
                </c:pt>
                <c:pt idx="359">
                  <c:v>110027.992</c:v>
                </c:pt>
                <c:pt idx="360">
                  <c:v>96170.799490000005</c:v>
                </c:pt>
                <c:pt idx="361">
                  <c:v>92583.466090000002</c:v>
                </c:pt>
                <c:pt idx="362">
                  <c:v>87811.973029999994</c:v>
                </c:pt>
                <c:pt idx="363">
                  <c:v>85889.063909999997</c:v>
                </c:pt>
                <c:pt idx="364">
                  <c:v>88955.047999999995</c:v>
                </c:pt>
                <c:pt idx="365">
                  <c:v>92123.560039999997</c:v>
                </c:pt>
                <c:pt idx="366">
                  <c:v>98508.881039999993</c:v>
                </c:pt>
                <c:pt idx="367">
                  <c:v>104176.89509999999</c:v>
                </c:pt>
                <c:pt idx="368">
                  <c:v>109099.30989999999</c:v>
                </c:pt>
                <c:pt idx="369">
                  <c:v>113354.4963</c:v>
                </c:pt>
                <c:pt idx="370">
                  <c:v>114928.83990000001</c:v>
                </c:pt>
                <c:pt idx="371">
                  <c:v>117848.13890000001</c:v>
                </c:pt>
                <c:pt idx="372">
                  <c:v>116867.7772</c:v>
                </c:pt>
                <c:pt idx="373">
                  <c:v>117089.992</c:v>
                </c:pt>
                <c:pt idx="374">
                  <c:v>121412.4624</c:v>
                </c:pt>
                <c:pt idx="375">
                  <c:v>122703.2828</c:v>
                </c:pt>
                <c:pt idx="376">
                  <c:v>122385.9071</c:v>
                </c:pt>
                <c:pt idx="377">
                  <c:v>122864.3281</c:v>
                </c:pt>
                <c:pt idx="378">
                  <c:v>122864.3281</c:v>
                </c:pt>
                <c:pt idx="379">
                  <c:v>124277.37480000001</c:v>
                </c:pt>
                <c:pt idx="380">
                  <c:v>124571.88280000001</c:v>
                </c:pt>
                <c:pt idx="381">
                  <c:v>123870.2833</c:v>
                </c:pt>
                <c:pt idx="382">
                  <c:v>121993.3337</c:v>
                </c:pt>
                <c:pt idx="383">
                  <c:v>112643.03200000001</c:v>
                </c:pt>
                <c:pt idx="384">
                  <c:v>107624.4276</c:v>
                </c:pt>
                <c:pt idx="385">
                  <c:v>107273.31299999999</c:v>
                </c:pt>
                <c:pt idx="386">
                  <c:v>107130.5113</c:v>
                </c:pt>
                <c:pt idx="387">
                  <c:v>110353.15360000001</c:v>
                </c:pt>
                <c:pt idx="388">
                  <c:v>112079.21309999999</c:v>
                </c:pt>
                <c:pt idx="389">
                  <c:v>117113.1431</c:v>
                </c:pt>
                <c:pt idx="390">
                  <c:v>120781.9019</c:v>
                </c:pt>
                <c:pt idx="391">
                  <c:v>122432.58040000001</c:v>
                </c:pt>
                <c:pt idx="392">
                  <c:v>127191.4988</c:v>
                </c:pt>
                <c:pt idx="393">
                  <c:v>131453.16219999999</c:v>
                </c:pt>
                <c:pt idx="394">
                  <c:v>134761.07889999999</c:v>
                </c:pt>
                <c:pt idx="395">
                  <c:v>136293.4399</c:v>
                </c:pt>
                <c:pt idx="396">
                  <c:v>138375.97810000001</c:v>
                </c:pt>
                <c:pt idx="397">
                  <c:v>139589.62880000001</c:v>
                </c:pt>
                <c:pt idx="398">
                  <c:v>141753.70310000001</c:v>
                </c:pt>
                <c:pt idx="399">
                  <c:v>141993.88889999999</c:v>
                </c:pt>
                <c:pt idx="400">
                  <c:v>142052.42189999999</c:v>
                </c:pt>
                <c:pt idx="401">
                  <c:v>142052.42189999999</c:v>
                </c:pt>
                <c:pt idx="402">
                  <c:v>142052.42189999999</c:v>
                </c:pt>
                <c:pt idx="403">
                  <c:v>142052.42189999999</c:v>
                </c:pt>
                <c:pt idx="404">
                  <c:v>142052.42189999999</c:v>
                </c:pt>
                <c:pt idx="405">
                  <c:v>140439.50889999999</c:v>
                </c:pt>
                <c:pt idx="406">
                  <c:v>133732.28969999999</c:v>
                </c:pt>
                <c:pt idx="407">
                  <c:v>128640.0916</c:v>
                </c:pt>
                <c:pt idx="408">
                  <c:v>117554.62420000001</c:v>
                </c:pt>
                <c:pt idx="409">
                  <c:v>114653.7813</c:v>
                </c:pt>
                <c:pt idx="410">
                  <c:v>115748.7245</c:v>
                </c:pt>
                <c:pt idx="411">
                  <c:v>120696.0368</c:v>
                </c:pt>
                <c:pt idx="412">
                  <c:v>123451.13009999999</c:v>
                </c:pt>
                <c:pt idx="413">
                  <c:v>129379.5019</c:v>
                </c:pt>
                <c:pt idx="414">
                  <c:v>135496.31400000001</c:v>
                </c:pt>
                <c:pt idx="415">
                  <c:v>138460.38070000001</c:v>
                </c:pt>
                <c:pt idx="416">
                  <c:v>142715.1673</c:v>
                </c:pt>
                <c:pt idx="417">
                  <c:v>147253.69630000001</c:v>
                </c:pt>
                <c:pt idx="418">
                  <c:v>150550.15400000001</c:v>
                </c:pt>
                <c:pt idx="419">
                  <c:v>150970.94390000001</c:v>
                </c:pt>
                <c:pt idx="420">
                  <c:v>148392.9063</c:v>
                </c:pt>
                <c:pt idx="421">
                  <c:v>148392.9063</c:v>
                </c:pt>
                <c:pt idx="422">
                  <c:v>149859.33309999999</c:v>
                </c:pt>
                <c:pt idx="423">
                  <c:v>148833.42139999999</c:v>
                </c:pt>
                <c:pt idx="424">
                  <c:v>148812.625</c:v>
                </c:pt>
                <c:pt idx="425">
                  <c:v>148971.28229999999</c:v>
                </c:pt>
                <c:pt idx="426">
                  <c:v>149950.4063</c:v>
                </c:pt>
                <c:pt idx="427">
                  <c:v>148938.413</c:v>
                </c:pt>
                <c:pt idx="428">
                  <c:v>148812.625</c:v>
                </c:pt>
                <c:pt idx="429">
                  <c:v>147825.42660000001</c:v>
                </c:pt>
                <c:pt idx="430">
                  <c:v>146052.4344</c:v>
                </c:pt>
                <c:pt idx="431">
                  <c:v>139038.9039</c:v>
                </c:pt>
                <c:pt idx="432">
                  <c:v>134127.42540000001</c:v>
                </c:pt>
                <c:pt idx="433">
                  <c:v>135152.44769999999</c:v>
                </c:pt>
                <c:pt idx="434">
                  <c:v>138533.97080000001</c:v>
                </c:pt>
                <c:pt idx="435">
                  <c:v>138326.44630000001</c:v>
                </c:pt>
                <c:pt idx="436">
                  <c:v>142351.7721</c:v>
                </c:pt>
                <c:pt idx="437">
                  <c:v>150142.1538</c:v>
                </c:pt>
                <c:pt idx="438">
                  <c:v>150808.42189999999</c:v>
                </c:pt>
                <c:pt idx="439">
                  <c:v>152294.67189999999</c:v>
                </c:pt>
                <c:pt idx="440">
                  <c:v>154589.78719999999</c:v>
                </c:pt>
                <c:pt idx="441">
                  <c:v>154727.29029999999</c:v>
                </c:pt>
                <c:pt idx="442">
                  <c:v>155788.2463</c:v>
                </c:pt>
                <c:pt idx="443">
                  <c:v>154945.38190000001</c:v>
                </c:pt>
                <c:pt idx="444">
                  <c:v>155563.64180000001</c:v>
                </c:pt>
                <c:pt idx="445">
                  <c:v>156669.4259</c:v>
                </c:pt>
                <c:pt idx="446">
                  <c:v>159285.34239999999</c:v>
                </c:pt>
                <c:pt idx="447">
                  <c:v>159355.0313</c:v>
                </c:pt>
                <c:pt idx="448">
                  <c:v>159495.101</c:v>
                </c:pt>
                <c:pt idx="449">
                  <c:v>159327.59479999999</c:v>
                </c:pt>
                <c:pt idx="450">
                  <c:v>159355.16630000001</c:v>
                </c:pt>
                <c:pt idx="451">
                  <c:v>159524.5595</c:v>
                </c:pt>
                <c:pt idx="452">
                  <c:v>159506.47750000001</c:v>
                </c:pt>
                <c:pt idx="453">
                  <c:v>157233.96849999999</c:v>
                </c:pt>
                <c:pt idx="454">
                  <c:v>153067.10999999999</c:v>
                </c:pt>
                <c:pt idx="455">
                  <c:v>148428.383</c:v>
                </c:pt>
                <c:pt idx="456">
                  <c:v>139238.37890000001</c:v>
                </c:pt>
                <c:pt idx="457">
                  <c:v>139523.88</c:v>
                </c:pt>
                <c:pt idx="458">
                  <c:v>138855.6563</c:v>
                </c:pt>
                <c:pt idx="459">
                  <c:v>139676.97380000001</c:v>
                </c:pt>
                <c:pt idx="460">
                  <c:v>142079.27530000001</c:v>
                </c:pt>
                <c:pt idx="461">
                  <c:v>147446.80160000001</c:v>
                </c:pt>
                <c:pt idx="462">
                  <c:v>153893.5031</c:v>
                </c:pt>
                <c:pt idx="463">
                  <c:v>154207.9032</c:v>
                </c:pt>
                <c:pt idx="464">
                  <c:v>155115.299</c:v>
                </c:pt>
                <c:pt idx="465">
                  <c:v>155128.71170000001</c:v>
                </c:pt>
                <c:pt idx="466">
                  <c:v>156520.6311</c:v>
                </c:pt>
                <c:pt idx="467">
                  <c:v>158360.72260000001</c:v>
                </c:pt>
                <c:pt idx="468">
                  <c:v>158948.18369999999</c:v>
                </c:pt>
                <c:pt idx="469">
                  <c:v>159954.0637</c:v>
                </c:pt>
                <c:pt idx="470">
                  <c:v>157856.62169999999</c:v>
                </c:pt>
                <c:pt idx="471">
                  <c:v>155692.7188</c:v>
                </c:pt>
                <c:pt idx="472">
                  <c:v>156273.53030000001</c:v>
                </c:pt>
                <c:pt idx="473">
                  <c:v>156892.76139999999</c:v>
                </c:pt>
                <c:pt idx="474">
                  <c:v>157575.0828</c:v>
                </c:pt>
                <c:pt idx="475">
                  <c:v>157522.23629999999</c:v>
                </c:pt>
                <c:pt idx="476">
                  <c:v>158808.53270000001</c:v>
                </c:pt>
                <c:pt idx="477">
                  <c:v>157000.46220000001</c:v>
                </c:pt>
                <c:pt idx="478">
                  <c:v>147928.19380000001</c:v>
                </c:pt>
                <c:pt idx="479">
                  <c:v>141126.68520000001</c:v>
                </c:pt>
                <c:pt idx="480">
                  <c:v>137264.02249999999</c:v>
                </c:pt>
                <c:pt idx="481">
                  <c:v>136261.2501</c:v>
                </c:pt>
                <c:pt idx="482">
                  <c:v>137186.3395</c:v>
                </c:pt>
                <c:pt idx="483">
                  <c:v>138356.07149999999</c:v>
                </c:pt>
                <c:pt idx="484">
                  <c:v>139214.8125</c:v>
                </c:pt>
                <c:pt idx="485">
                  <c:v>144892.02299999999</c:v>
                </c:pt>
                <c:pt idx="486">
                  <c:v>148076.1563</c:v>
                </c:pt>
                <c:pt idx="487">
                  <c:v>149662.75589999999</c:v>
                </c:pt>
                <c:pt idx="488">
                  <c:v>155058.11429999999</c:v>
                </c:pt>
                <c:pt idx="489">
                  <c:v>161501.6678</c:v>
                </c:pt>
                <c:pt idx="490">
                  <c:v>165501.12160000001</c:v>
                </c:pt>
                <c:pt idx="491">
                  <c:v>166481.17079999999</c:v>
                </c:pt>
                <c:pt idx="492">
                  <c:v>167634.35079999999</c:v>
                </c:pt>
                <c:pt idx="493">
                  <c:v>168165.4184</c:v>
                </c:pt>
                <c:pt idx="494">
                  <c:v>167200.66560000001</c:v>
                </c:pt>
                <c:pt idx="495">
                  <c:v>167773.7727</c:v>
                </c:pt>
                <c:pt idx="496">
                  <c:v>168187.9063</c:v>
                </c:pt>
                <c:pt idx="497">
                  <c:v>169156.05439999999</c:v>
                </c:pt>
                <c:pt idx="498">
                  <c:v>168366.5827</c:v>
                </c:pt>
                <c:pt idx="499">
                  <c:v>167094.46830000001</c:v>
                </c:pt>
                <c:pt idx="500">
                  <c:v>166319.4767</c:v>
                </c:pt>
                <c:pt idx="501">
                  <c:v>163616.3792</c:v>
                </c:pt>
                <c:pt idx="502">
                  <c:v>159723.77739999999</c:v>
                </c:pt>
                <c:pt idx="503">
                  <c:v>151107.17389999999</c:v>
                </c:pt>
                <c:pt idx="504">
                  <c:v>145235.74590000001</c:v>
                </c:pt>
                <c:pt idx="505">
                  <c:v>142114.50750000001</c:v>
                </c:pt>
                <c:pt idx="506">
                  <c:v>143487.6404</c:v>
                </c:pt>
                <c:pt idx="507">
                  <c:v>144014.8996</c:v>
                </c:pt>
                <c:pt idx="508">
                  <c:v>147118.97829999999</c:v>
                </c:pt>
                <c:pt idx="509">
                  <c:v>152323.37590000001</c:v>
                </c:pt>
                <c:pt idx="510">
                  <c:v>154827.3915</c:v>
                </c:pt>
                <c:pt idx="511">
                  <c:v>155104.88819999999</c:v>
                </c:pt>
                <c:pt idx="512">
                  <c:v>157852.97150000001</c:v>
                </c:pt>
                <c:pt idx="513">
                  <c:v>163233.26689999999</c:v>
                </c:pt>
                <c:pt idx="514">
                  <c:v>164056.46660000001</c:v>
                </c:pt>
                <c:pt idx="515">
                  <c:v>165930.32209999999</c:v>
                </c:pt>
                <c:pt idx="516">
                  <c:v>169075.0361</c:v>
                </c:pt>
                <c:pt idx="517">
                  <c:v>170634.3259</c:v>
                </c:pt>
                <c:pt idx="518">
                  <c:v>170712.8438</c:v>
                </c:pt>
                <c:pt idx="519">
                  <c:v>171365.28090000001</c:v>
                </c:pt>
                <c:pt idx="520">
                  <c:v>171846.42189999999</c:v>
                </c:pt>
                <c:pt idx="521">
                  <c:v>171825.83689999999</c:v>
                </c:pt>
                <c:pt idx="522">
                  <c:v>170228.071</c:v>
                </c:pt>
                <c:pt idx="523">
                  <c:v>169988.98439999999</c:v>
                </c:pt>
                <c:pt idx="524">
                  <c:v>169988.98439999999</c:v>
                </c:pt>
                <c:pt idx="525">
                  <c:v>166404.4565</c:v>
                </c:pt>
                <c:pt idx="526">
                  <c:v>153723.83799999999</c:v>
                </c:pt>
                <c:pt idx="527">
                  <c:v>147772.57139999999</c:v>
                </c:pt>
                <c:pt idx="528">
                  <c:v>127251.7853</c:v>
                </c:pt>
                <c:pt idx="529">
                  <c:v>116096.467</c:v>
                </c:pt>
                <c:pt idx="530">
                  <c:v>116402.7046</c:v>
                </c:pt>
                <c:pt idx="531">
                  <c:v>115666.359</c:v>
                </c:pt>
                <c:pt idx="532">
                  <c:v>115051.5684</c:v>
                </c:pt>
                <c:pt idx="533">
                  <c:v>117742.30710000001</c:v>
                </c:pt>
                <c:pt idx="534">
                  <c:v>120652.36229999999</c:v>
                </c:pt>
                <c:pt idx="535">
                  <c:v>124607.2467</c:v>
                </c:pt>
                <c:pt idx="536">
                  <c:v>134007.09239999999</c:v>
                </c:pt>
                <c:pt idx="537">
                  <c:v>144858.30439999999</c:v>
                </c:pt>
                <c:pt idx="538">
                  <c:v>151298.9786</c:v>
                </c:pt>
                <c:pt idx="539">
                  <c:v>156527.7806</c:v>
                </c:pt>
                <c:pt idx="540">
                  <c:v>157691.0613</c:v>
                </c:pt>
                <c:pt idx="541">
                  <c:v>157990.8125</c:v>
                </c:pt>
                <c:pt idx="542">
                  <c:v>158261.42679999999</c:v>
                </c:pt>
                <c:pt idx="543">
                  <c:v>159293.23439999999</c:v>
                </c:pt>
                <c:pt idx="544">
                  <c:v>159293.23439999999</c:v>
                </c:pt>
                <c:pt idx="545">
                  <c:v>159293.23439999999</c:v>
                </c:pt>
                <c:pt idx="546">
                  <c:v>158243.95199999999</c:v>
                </c:pt>
                <c:pt idx="547">
                  <c:v>152964.7193</c:v>
                </c:pt>
                <c:pt idx="548">
                  <c:v>147515.75289999999</c:v>
                </c:pt>
                <c:pt idx="549">
                  <c:v>141744.32800000001</c:v>
                </c:pt>
                <c:pt idx="550">
                  <c:v>131393.92009999999</c:v>
                </c:pt>
                <c:pt idx="551">
                  <c:v>115747.1427</c:v>
                </c:pt>
                <c:pt idx="552">
                  <c:v>104378.8083</c:v>
                </c:pt>
                <c:pt idx="553">
                  <c:v>100908.4904</c:v>
                </c:pt>
                <c:pt idx="554">
                  <c:v>100710.2031</c:v>
                </c:pt>
                <c:pt idx="555">
                  <c:v>101778.4543</c:v>
                </c:pt>
                <c:pt idx="556">
                  <c:v>103632.2098</c:v>
                </c:pt>
                <c:pt idx="557">
                  <c:v>105939.7313</c:v>
                </c:pt>
                <c:pt idx="558">
                  <c:v>108688.3428</c:v>
                </c:pt>
                <c:pt idx="559">
                  <c:v>112581.7298</c:v>
                </c:pt>
                <c:pt idx="560">
                  <c:v>119719.7267</c:v>
                </c:pt>
                <c:pt idx="561">
                  <c:v>130370.9727</c:v>
                </c:pt>
                <c:pt idx="562">
                  <c:v>137569.90849999999</c:v>
                </c:pt>
                <c:pt idx="563">
                  <c:v>142829.44349999999</c:v>
                </c:pt>
                <c:pt idx="564">
                  <c:v>145491.5428</c:v>
                </c:pt>
                <c:pt idx="565">
                  <c:v>147025.67189999999</c:v>
                </c:pt>
                <c:pt idx="566">
                  <c:v>148980.69829999999</c:v>
                </c:pt>
                <c:pt idx="567">
                  <c:v>152511.73439999999</c:v>
                </c:pt>
                <c:pt idx="568">
                  <c:v>152511.73439999999</c:v>
                </c:pt>
                <c:pt idx="569">
                  <c:v>152511.73439999999</c:v>
                </c:pt>
                <c:pt idx="570">
                  <c:v>152086.9798</c:v>
                </c:pt>
                <c:pt idx="571">
                  <c:v>151377.375</c:v>
                </c:pt>
                <c:pt idx="572">
                  <c:v>150461.21170000001</c:v>
                </c:pt>
                <c:pt idx="573">
                  <c:v>144640.15429999999</c:v>
                </c:pt>
                <c:pt idx="574">
                  <c:v>134042.48000000001</c:v>
                </c:pt>
                <c:pt idx="575">
                  <c:v>117523.52800000001</c:v>
                </c:pt>
                <c:pt idx="576">
                  <c:v>108551.8735</c:v>
                </c:pt>
                <c:pt idx="577">
                  <c:v>105494.2628</c:v>
                </c:pt>
                <c:pt idx="578">
                  <c:v>109290.7426</c:v>
                </c:pt>
                <c:pt idx="579">
                  <c:v>114797.2414</c:v>
                </c:pt>
                <c:pt idx="580">
                  <c:v>124048.8164</c:v>
                </c:pt>
                <c:pt idx="581">
                  <c:v>141028.5411</c:v>
                </c:pt>
                <c:pt idx="582">
                  <c:v>153437.70670000001</c:v>
                </c:pt>
                <c:pt idx="583">
                  <c:v>157745.64050000001</c:v>
                </c:pt>
                <c:pt idx="584">
                  <c:v>163557.73560000001</c:v>
                </c:pt>
                <c:pt idx="585">
                  <c:v>169959.1624</c:v>
                </c:pt>
                <c:pt idx="586">
                  <c:v>173556.435</c:v>
                </c:pt>
                <c:pt idx="587">
                  <c:v>176198.8584</c:v>
                </c:pt>
                <c:pt idx="588">
                  <c:v>181751.46960000001</c:v>
                </c:pt>
                <c:pt idx="589">
                  <c:v>183850.04689999999</c:v>
                </c:pt>
                <c:pt idx="590">
                  <c:v>183896.60740000001</c:v>
                </c:pt>
                <c:pt idx="591">
                  <c:v>185754.79689999999</c:v>
                </c:pt>
                <c:pt idx="592">
                  <c:v>186236.59529999999</c:v>
                </c:pt>
                <c:pt idx="593">
                  <c:v>185760.92069999999</c:v>
                </c:pt>
                <c:pt idx="594">
                  <c:v>185605.84640000001</c:v>
                </c:pt>
                <c:pt idx="595">
                  <c:v>184025.34950000001</c:v>
                </c:pt>
                <c:pt idx="596">
                  <c:v>182509.32810000001</c:v>
                </c:pt>
                <c:pt idx="597">
                  <c:v>181793.42259999999</c:v>
                </c:pt>
                <c:pt idx="598">
                  <c:v>160772.62940000001</c:v>
                </c:pt>
                <c:pt idx="599">
                  <c:v>142207.5251</c:v>
                </c:pt>
                <c:pt idx="600">
                  <c:v>124547.7696</c:v>
                </c:pt>
                <c:pt idx="601">
                  <c:v>110175.77340000001</c:v>
                </c:pt>
                <c:pt idx="602">
                  <c:v>110175.77340000001</c:v>
                </c:pt>
                <c:pt idx="603">
                  <c:v>110175.77340000001</c:v>
                </c:pt>
                <c:pt idx="604">
                  <c:v>114351.1508</c:v>
                </c:pt>
                <c:pt idx="605">
                  <c:v>133317.6134</c:v>
                </c:pt>
                <c:pt idx="606">
                  <c:v>150223.06770000001</c:v>
                </c:pt>
                <c:pt idx="607">
                  <c:v>154322.13140000001</c:v>
                </c:pt>
                <c:pt idx="608">
                  <c:v>157060.5607</c:v>
                </c:pt>
                <c:pt idx="609">
                  <c:v>161339.519</c:v>
                </c:pt>
                <c:pt idx="610">
                  <c:v>168689.9161</c:v>
                </c:pt>
                <c:pt idx="611">
                  <c:v>173256.8364</c:v>
                </c:pt>
                <c:pt idx="612">
                  <c:v>175244.16310000001</c:v>
                </c:pt>
                <c:pt idx="613">
                  <c:v>175711.1531</c:v>
                </c:pt>
                <c:pt idx="614">
                  <c:v>176115.625</c:v>
                </c:pt>
                <c:pt idx="615">
                  <c:v>176329.20759999999</c:v>
                </c:pt>
                <c:pt idx="616">
                  <c:v>177214.92749999999</c:v>
                </c:pt>
                <c:pt idx="617">
                  <c:v>177566.3125</c:v>
                </c:pt>
                <c:pt idx="618">
                  <c:v>177566.3125</c:v>
                </c:pt>
                <c:pt idx="619">
                  <c:v>176115.7745</c:v>
                </c:pt>
                <c:pt idx="620">
                  <c:v>175622.2206</c:v>
                </c:pt>
                <c:pt idx="621">
                  <c:v>175081.81890000001</c:v>
                </c:pt>
                <c:pt idx="622">
                  <c:v>159576.9203</c:v>
                </c:pt>
                <c:pt idx="623">
                  <c:v>138698.5667</c:v>
                </c:pt>
                <c:pt idx="624">
                  <c:v>134021.38889999999</c:v>
                </c:pt>
                <c:pt idx="625">
                  <c:v>130959.6719</c:v>
                </c:pt>
                <c:pt idx="626">
                  <c:v>130959.6719</c:v>
                </c:pt>
                <c:pt idx="627">
                  <c:v>130959.6719</c:v>
                </c:pt>
                <c:pt idx="628">
                  <c:v>134528.4117</c:v>
                </c:pt>
                <c:pt idx="629">
                  <c:v>146709.27840000001</c:v>
                </c:pt>
                <c:pt idx="630">
                  <c:v>156867.75030000001</c:v>
                </c:pt>
                <c:pt idx="631">
                  <c:v>160967.87599999999</c:v>
                </c:pt>
                <c:pt idx="632">
                  <c:v>164757.5999</c:v>
                </c:pt>
                <c:pt idx="633">
                  <c:v>170935.82670000001</c:v>
                </c:pt>
                <c:pt idx="634">
                  <c:v>174320.04199999999</c:v>
                </c:pt>
                <c:pt idx="635">
                  <c:v>175972.88310000001</c:v>
                </c:pt>
                <c:pt idx="636">
                  <c:v>180769.85399999999</c:v>
                </c:pt>
                <c:pt idx="637">
                  <c:v>182441.9063</c:v>
                </c:pt>
                <c:pt idx="638">
                  <c:v>183001.48</c:v>
                </c:pt>
                <c:pt idx="639">
                  <c:v>182291.5938</c:v>
                </c:pt>
                <c:pt idx="640">
                  <c:v>182291.5938</c:v>
                </c:pt>
                <c:pt idx="641">
                  <c:v>182291.5938</c:v>
                </c:pt>
                <c:pt idx="642">
                  <c:v>182263.92629999999</c:v>
                </c:pt>
                <c:pt idx="643">
                  <c:v>182339.34450000001</c:v>
                </c:pt>
                <c:pt idx="644">
                  <c:v>181895.03400000001</c:v>
                </c:pt>
                <c:pt idx="645">
                  <c:v>181234.32490000001</c:v>
                </c:pt>
                <c:pt idx="646">
                  <c:v>166751.05379999999</c:v>
                </c:pt>
                <c:pt idx="647">
                  <c:v>147599.68539999999</c:v>
                </c:pt>
                <c:pt idx="648">
                  <c:v>123317.1127</c:v>
                </c:pt>
                <c:pt idx="649">
                  <c:v>117221.4219</c:v>
                </c:pt>
                <c:pt idx="650">
                  <c:v>117201.823</c:v>
                </c:pt>
                <c:pt idx="651">
                  <c:v>117300.5469</c:v>
                </c:pt>
                <c:pt idx="652">
                  <c:v>123386.9762</c:v>
                </c:pt>
                <c:pt idx="653">
                  <c:v>138068.65710000001</c:v>
                </c:pt>
                <c:pt idx="654">
                  <c:v>150749.23050000001</c:v>
                </c:pt>
                <c:pt idx="655">
                  <c:v>157701.16469999999</c:v>
                </c:pt>
                <c:pt idx="656">
                  <c:v>164560.01790000001</c:v>
                </c:pt>
                <c:pt idx="657">
                  <c:v>171120.72089999999</c:v>
                </c:pt>
                <c:pt idx="658">
                  <c:v>174512.55989999999</c:v>
                </c:pt>
                <c:pt idx="659">
                  <c:v>174856.4375</c:v>
                </c:pt>
                <c:pt idx="660">
                  <c:v>174856.4375</c:v>
                </c:pt>
                <c:pt idx="661">
                  <c:v>177903.34280000001</c:v>
                </c:pt>
                <c:pt idx="662">
                  <c:v>173877.10019999999</c:v>
                </c:pt>
                <c:pt idx="663">
                  <c:v>173908.23439999999</c:v>
                </c:pt>
                <c:pt idx="664">
                  <c:v>176210.42800000001</c:v>
                </c:pt>
                <c:pt idx="665">
                  <c:v>176376.82810000001</c:v>
                </c:pt>
                <c:pt idx="666">
                  <c:v>176092.20680000001</c:v>
                </c:pt>
                <c:pt idx="667">
                  <c:v>174474.1292</c:v>
                </c:pt>
                <c:pt idx="668">
                  <c:v>173958.73610000001</c:v>
                </c:pt>
                <c:pt idx="669">
                  <c:v>170766.8996</c:v>
                </c:pt>
                <c:pt idx="670">
                  <c:v>146908.9368</c:v>
                </c:pt>
                <c:pt idx="671">
                  <c:v>137637.80979999999</c:v>
                </c:pt>
                <c:pt idx="672">
                  <c:v>136917.5313</c:v>
                </c:pt>
                <c:pt idx="673">
                  <c:v>137260.48180000001</c:v>
                </c:pt>
                <c:pt idx="674">
                  <c:v>137287.8438</c:v>
                </c:pt>
                <c:pt idx="675">
                  <c:v>137287.8438</c:v>
                </c:pt>
                <c:pt idx="676">
                  <c:v>138861.44380000001</c:v>
                </c:pt>
                <c:pt idx="677">
                  <c:v>143222.37779999999</c:v>
                </c:pt>
                <c:pt idx="678">
                  <c:v>149457.47649999999</c:v>
                </c:pt>
                <c:pt idx="679">
                  <c:v>153260.96969999999</c:v>
                </c:pt>
                <c:pt idx="680">
                  <c:v>156165.8259</c:v>
                </c:pt>
                <c:pt idx="681">
                  <c:v>162102.6881</c:v>
                </c:pt>
                <c:pt idx="682">
                  <c:v>166448.35800000001</c:v>
                </c:pt>
                <c:pt idx="683">
                  <c:v>168760.53779999999</c:v>
                </c:pt>
                <c:pt idx="684">
                  <c:v>169939.95310000001</c:v>
                </c:pt>
                <c:pt idx="685">
                  <c:v>171599.14249999999</c:v>
                </c:pt>
                <c:pt idx="686">
                  <c:v>174196.5411</c:v>
                </c:pt>
                <c:pt idx="687">
                  <c:v>174279.4688</c:v>
                </c:pt>
                <c:pt idx="688">
                  <c:v>174279.4688</c:v>
                </c:pt>
                <c:pt idx="689">
                  <c:v>172840.55360000001</c:v>
                </c:pt>
                <c:pt idx="690">
                  <c:v>170880.84880000001</c:v>
                </c:pt>
                <c:pt idx="691">
                  <c:v>167732.25450000001</c:v>
                </c:pt>
                <c:pt idx="692">
                  <c:v>162016.66390000001</c:v>
                </c:pt>
                <c:pt idx="693">
                  <c:v>160960.0349</c:v>
                </c:pt>
                <c:pt idx="694">
                  <c:v>147696.60889999999</c:v>
                </c:pt>
                <c:pt idx="695">
                  <c:v>140661.18419999999</c:v>
                </c:pt>
                <c:pt idx="696">
                  <c:v>131187.8749</c:v>
                </c:pt>
                <c:pt idx="697">
                  <c:v>128953.0938</c:v>
                </c:pt>
                <c:pt idx="698">
                  <c:v>128953.0938</c:v>
                </c:pt>
                <c:pt idx="699">
                  <c:v>128953.0938</c:v>
                </c:pt>
                <c:pt idx="700">
                  <c:v>130609.5089</c:v>
                </c:pt>
                <c:pt idx="701">
                  <c:v>135071.1801</c:v>
                </c:pt>
                <c:pt idx="702">
                  <c:v>137464.57320000001</c:v>
                </c:pt>
                <c:pt idx="703">
                  <c:v>141929.2329</c:v>
                </c:pt>
                <c:pt idx="704">
                  <c:v>151524.5356</c:v>
                </c:pt>
                <c:pt idx="705">
                  <c:v>154549.3064</c:v>
                </c:pt>
                <c:pt idx="706">
                  <c:v>156960.68650000001</c:v>
                </c:pt>
                <c:pt idx="707">
                  <c:v>157753.28539999999</c:v>
                </c:pt>
                <c:pt idx="708">
                  <c:v>162371.54639999999</c:v>
                </c:pt>
                <c:pt idx="709">
                  <c:v>163492.1722</c:v>
                </c:pt>
                <c:pt idx="710">
                  <c:v>164257.7838</c:v>
                </c:pt>
                <c:pt idx="711">
                  <c:v>165170.08290000001</c:v>
                </c:pt>
                <c:pt idx="712">
                  <c:v>165490.6752</c:v>
                </c:pt>
                <c:pt idx="713">
                  <c:v>167079.9737</c:v>
                </c:pt>
                <c:pt idx="714">
                  <c:v>168179.61290000001</c:v>
                </c:pt>
                <c:pt idx="715">
                  <c:v>166695.9008</c:v>
                </c:pt>
                <c:pt idx="716">
                  <c:v>166667.9063</c:v>
                </c:pt>
                <c:pt idx="717">
                  <c:v>160696.41209999999</c:v>
                </c:pt>
                <c:pt idx="718">
                  <c:v>147826.8952</c:v>
                </c:pt>
                <c:pt idx="719">
                  <c:v>138184.07139999999</c:v>
                </c:pt>
              </c:numCache>
            </c:numRef>
          </c:val>
        </c:ser>
        <c:dLbls>
          <c:showLegendKey val="0"/>
          <c:showVal val="0"/>
          <c:showCatName val="0"/>
          <c:showSerName val="0"/>
          <c:showPercent val="0"/>
          <c:showBubbleSize val="0"/>
        </c:dLbls>
        <c:gapWidth val="0"/>
        <c:overlap val="100"/>
        <c:axId val="213137200"/>
        <c:axId val="213137592"/>
      </c:barChart>
      <c:lineChart>
        <c:grouping val="standard"/>
        <c:varyColors val="0"/>
        <c:ser>
          <c:idx val="4"/>
          <c:order val="4"/>
          <c:tx>
            <c:strRef>
              <c:f>inertia_April!$G$1</c:f>
              <c:strCache>
                <c:ptCount val="1"/>
                <c:pt idx="0">
                  <c:v>Load</c:v>
                </c:pt>
              </c:strCache>
            </c:strRef>
          </c:tx>
          <c:spPr>
            <a:ln w="28575" cap="rnd">
              <a:solidFill>
                <a:schemeClr val="accent6">
                  <a:lumMod val="75000"/>
                </a:schemeClr>
              </a:solidFill>
              <a:round/>
            </a:ln>
            <a:effectLst/>
          </c:spPr>
          <c:marker>
            <c:symbol val="none"/>
          </c:marker>
          <c:val>
            <c:numRef>
              <c:f>inertia_April!$G$2:$G$721</c:f>
              <c:numCache>
                <c:formatCode>General</c:formatCode>
                <c:ptCount val="720"/>
                <c:pt idx="0">
                  <c:v>29784.631000000001</c:v>
                </c:pt>
                <c:pt idx="1">
                  <c:v>28083.633760000001</c:v>
                </c:pt>
                <c:pt idx="2">
                  <c:v>27035.871910000002</c:v>
                </c:pt>
                <c:pt idx="3">
                  <c:v>26596.339790000002</c:v>
                </c:pt>
                <c:pt idx="4">
                  <c:v>26866.194930000001</c:v>
                </c:pt>
                <c:pt idx="5">
                  <c:v>28473.113369999999</c:v>
                </c:pt>
                <c:pt idx="6">
                  <c:v>31836.84534</c:v>
                </c:pt>
                <c:pt idx="7">
                  <c:v>33347.204599999997</c:v>
                </c:pt>
                <c:pt idx="8">
                  <c:v>33286.234149999997</c:v>
                </c:pt>
                <c:pt idx="9">
                  <c:v>33838.83973</c:v>
                </c:pt>
                <c:pt idx="10">
                  <c:v>34490.380449999997</c:v>
                </c:pt>
                <c:pt idx="11">
                  <c:v>34798.139589999999</c:v>
                </c:pt>
                <c:pt idx="12">
                  <c:v>34682.026940000003</c:v>
                </c:pt>
                <c:pt idx="13">
                  <c:v>34528.79075</c:v>
                </c:pt>
                <c:pt idx="14">
                  <c:v>34168.615180000001</c:v>
                </c:pt>
                <c:pt idx="15">
                  <c:v>33909.044450000001</c:v>
                </c:pt>
                <c:pt idx="16">
                  <c:v>33575.857680000001</c:v>
                </c:pt>
                <c:pt idx="17">
                  <c:v>33231.050109999996</c:v>
                </c:pt>
                <c:pt idx="18">
                  <c:v>32721.123029999999</c:v>
                </c:pt>
                <c:pt idx="19">
                  <c:v>32909.422319999998</c:v>
                </c:pt>
                <c:pt idx="20">
                  <c:v>34048.170819999999</c:v>
                </c:pt>
                <c:pt idx="21">
                  <c:v>33464.991159999998</c:v>
                </c:pt>
                <c:pt idx="22">
                  <c:v>32054.414939999999</c:v>
                </c:pt>
                <c:pt idx="23">
                  <c:v>30116.22264</c:v>
                </c:pt>
                <c:pt idx="24">
                  <c:v>28557.01223</c:v>
                </c:pt>
                <c:pt idx="25">
                  <c:v>27596.399450000001</c:v>
                </c:pt>
                <c:pt idx="26">
                  <c:v>27104.571790000002</c:v>
                </c:pt>
                <c:pt idx="27">
                  <c:v>26944.897209999999</c:v>
                </c:pt>
                <c:pt idx="28">
                  <c:v>27225.804660000002</c:v>
                </c:pt>
                <c:pt idx="29">
                  <c:v>27999.39244</c:v>
                </c:pt>
                <c:pt idx="30">
                  <c:v>29753.94673</c:v>
                </c:pt>
                <c:pt idx="31">
                  <c:v>31196.040249999998</c:v>
                </c:pt>
                <c:pt idx="32">
                  <c:v>32179.6129</c:v>
                </c:pt>
                <c:pt idx="33">
                  <c:v>32585.689630000001</c:v>
                </c:pt>
                <c:pt idx="34">
                  <c:v>32472.813979999999</c:v>
                </c:pt>
                <c:pt idx="35">
                  <c:v>31976.43145</c:v>
                </c:pt>
                <c:pt idx="36">
                  <c:v>31430.305629999999</c:v>
                </c:pt>
                <c:pt idx="37">
                  <c:v>30963.161769999999</c:v>
                </c:pt>
                <c:pt idx="38">
                  <c:v>30685.413130000001</c:v>
                </c:pt>
                <c:pt idx="39">
                  <c:v>30721.613600000001</c:v>
                </c:pt>
                <c:pt idx="40">
                  <c:v>30972.458259999999</c:v>
                </c:pt>
                <c:pt idx="41">
                  <c:v>31166.041539999998</c:v>
                </c:pt>
                <c:pt idx="42">
                  <c:v>31134.864669999999</c:v>
                </c:pt>
                <c:pt idx="43">
                  <c:v>31293.460459999998</c:v>
                </c:pt>
                <c:pt idx="44">
                  <c:v>32456.60439</c:v>
                </c:pt>
                <c:pt idx="45">
                  <c:v>31852.204170000001</c:v>
                </c:pt>
                <c:pt idx="46">
                  <c:v>30386.055540000001</c:v>
                </c:pt>
                <c:pt idx="47">
                  <c:v>28648.26971</c:v>
                </c:pt>
                <c:pt idx="48">
                  <c:v>27135.246760000002</c:v>
                </c:pt>
                <c:pt idx="49">
                  <c:v>26225.84952</c:v>
                </c:pt>
                <c:pt idx="50">
                  <c:v>25801.970740000001</c:v>
                </c:pt>
                <c:pt idx="51">
                  <c:v>25688.385630000001</c:v>
                </c:pt>
                <c:pt idx="52">
                  <c:v>25842.648120000002</c:v>
                </c:pt>
                <c:pt idx="53">
                  <c:v>26459.630089999999</c:v>
                </c:pt>
                <c:pt idx="54">
                  <c:v>27702.41201</c:v>
                </c:pt>
                <c:pt idx="55">
                  <c:v>28736.093830000002</c:v>
                </c:pt>
                <c:pt idx="56">
                  <c:v>29882.437279999998</c:v>
                </c:pt>
                <c:pt idx="57">
                  <c:v>30486.28069</c:v>
                </c:pt>
                <c:pt idx="58">
                  <c:v>30609.82531</c:v>
                </c:pt>
                <c:pt idx="59">
                  <c:v>30736.028689999999</c:v>
                </c:pt>
                <c:pt idx="60">
                  <c:v>30965.191790000001</c:v>
                </c:pt>
                <c:pt idx="61">
                  <c:v>31287.403569999999</c:v>
                </c:pt>
                <c:pt idx="62">
                  <c:v>31702.555530000001</c:v>
                </c:pt>
                <c:pt idx="63">
                  <c:v>32359.370989999999</c:v>
                </c:pt>
                <c:pt idx="64">
                  <c:v>33187.711640000001</c:v>
                </c:pt>
                <c:pt idx="65">
                  <c:v>33925.358110000001</c:v>
                </c:pt>
                <c:pt idx="66">
                  <c:v>34107.18447</c:v>
                </c:pt>
                <c:pt idx="67">
                  <c:v>34029.70001</c:v>
                </c:pt>
                <c:pt idx="68">
                  <c:v>35211.86161</c:v>
                </c:pt>
                <c:pt idx="69">
                  <c:v>34271.754889999997</c:v>
                </c:pt>
                <c:pt idx="70">
                  <c:v>31964.888419999999</c:v>
                </c:pt>
                <c:pt idx="71">
                  <c:v>28983.619279999999</c:v>
                </c:pt>
                <c:pt idx="72">
                  <c:v>26953.751390000001</c:v>
                </c:pt>
                <c:pt idx="73">
                  <c:v>25784.651999999998</c:v>
                </c:pt>
                <c:pt idx="74">
                  <c:v>25225.029470000001</c:v>
                </c:pt>
                <c:pt idx="75">
                  <c:v>25161.605240000001</c:v>
                </c:pt>
                <c:pt idx="76">
                  <c:v>25797.707279999999</c:v>
                </c:pt>
                <c:pt idx="77">
                  <c:v>27839.989379999999</c:v>
                </c:pt>
                <c:pt idx="78">
                  <c:v>31634.73892</c:v>
                </c:pt>
                <c:pt idx="79">
                  <c:v>33020.299050000001</c:v>
                </c:pt>
                <c:pt idx="80">
                  <c:v>32942.11735</c:v>
                </c:pt>
                <c:pt idx="81">
                  <c:v>33309.25258</c:v>
                </c:pt>
                <c:pt idx="82">
                  <c:v>33901.318469999998</c:v>
                </c:pt>
                <c:pt idx="83">
                  <c:v>34536.839639999998</c:v>
                </c:pt>
                <c:pt idx="84">
                  <c:v>35191.177300000003</c:v>
                </c:pt>
                <c:pt idx="85">
                  <c:v>36155.568760000002</c:v>
                </c:pt>
                <c:pt idx="86">
                  <c:v>37327.163560000001</c:v>
                </c:pt>
                <c:pt idx="87">
                  <c:v>38517.018499999998</c:v>
                </c:pt>
                <c:pt idx="88">
                  <c:v>39755.054080000002</c:v>
                </c:pt>
                <c:pt idx="89">
                  <c:v>40422.864759999997</c:v>
                </c:pt>
                <c:pt idx="90">
                  <c:v>40307.151830000003</c:v>
                </c:pt>
                <c:pt idx="91">
                  <c:v>39385.658730000003</c:v>
                </c:pt>
                <c:pt idx="92">
                  <c:v>39746.117599999998</c:v>
                </c:pt>
                <c:pt idx="93">
                  <c:v>37924.34132</c:v>
                </c:pt>
                <c:pt idx="94">
                  <c:v>34538.850299999998</c:v>
                </c:pt>
                <c:pt idx="95">
                  <c:v>30942.470229999999</c:v>
                </c:pt>
                <c:pt idx="96">
                  <c:v>28387.02132</c:v>
                </c:pt>
                <c:pt idx="97">
                  <c:v>26881.97752</c:v>
                </c:pt>
                <c:pt idx="98">
                  <c:v>25946.75087</c:v>
                </c:pt>
                <c:pt idx="99">
                  <c:v>25620.706839999999</c:v>
                </c:pt>
                <c:pt idx="100">
                  <c:v>26223.95478</c:v>
                </c:pt>
                <c:pt idx="101">
                  <c:v>27944.593219999999</c:v>
                </c:pt>
                <c:pt idx="102">
                  <c:v>31651.892080000001</c:v>
                </c:pt>
                <c:pt idx="103">
                  <c:v>32822.715889999999</c:v>
                </c:pt>
                <c:pt idx="104">
                  <c:v>32936.124980000001</c:v>
                </c:pt>
                <c:pt idx="105">
                  <c:v>33801.710200000001</c:v>
                </c:pt>
                <c:pt idx="106">
                  <c:v>34819.55575</c:v>
                </c:pt>
                <c:pt idx="107">
                  <c:v>35774.605300000003</c:v>
                </c:pt>
                <c:pt idx="108">
                  <c:v>36950.764309999999</c:v>
                </c:pt>
                <c:pt idx="109">
                  <c:v>38296.602489999997</c:v>
                </c:pt>
                <c:pt idx="110">
                  <c:v>39306.020510000002</c:v>
                </c:pt>
                <c:pt idx="111">
                  <c:v>40437.757579999998</c:v>
                </c:pt>
                <c:pt idx="112">
                  <c:v>41279.277329999997</c:v>
                </c:pt>
                <c:pt idx="113">
                  <c:v>41246.42527</c:v>
                </c:pt>
                <c:pt idx="114">
                  <c:v>40271.332990000003</c:v>
                </c:pt>
                <c:pt idx="115">
                  <c:v>39268.263989999999</c:v>
                </c:pt>
                <c:pt idx="116">
                  <c:v>39712.971689999998</c:v>
                </c:pt>
                <c:pt idx="117">
                  <c:v>38091.178180000003</c:v>
                </c:pt>
                <c:pt idx="118">
                  <c:v>34874.889600000002</c:v>
                </c:pt>
                <c:pt idx="119">
                  <c:v>31391.61378</c:v>
                </c:pt>
                <c:pt idx="120">
                  <c:v>28950.150740000001</c:v>
                </c:pt>
                <c:pt idx="121">
                  <c:v>27519.051090000001</c:v>
                </c:pt>
                <c:pt idx="122">
                  <c:v>26725.996230000001</c:v>
                </c:pt>
                <c:pt idx="123">
                  <c:v>26414.705539999999</c:v>
                </c:pt>
                <c:pt idx="124">
                  <c:v>26713.14472</c:v>
                </c:pt>
                <c:pt idx="125">
                  <c:v>28601.952300000001</c:v>
                </c:pt>
                <c:pt idx="126">
                  <c:v>32208.540570000001</c:v>
                </c:pt>
                <c:pt idx="127">
                  <c:v>33351.885880000002</c:v>
                </c:pt>
                <c:pt idx="128">
                  <c:v>33481.144869999996</c:v>
                </c:pt>
                <c:pt idx="129">
                  <c:v>34116.579749999997</c:v>
                </c:pt>
                <c:pt idx="130">
                  <c:v>34994.560680000002</c:v>
                </c:pt>
                <c:pt idx="131">
                  <c:v>35730.202100000002</c:v>
                </c:pt>
                <c:pt idx="132">
                  <c:v>36347.57387</c:v>
                </c:pt>
                <c:pt idx="133">
                  <c:v>37147.43434</c:v>
                </c:pt>
                <c:pt idx="134">
                  <c:v>37799.343999999997</c:v>
                </c:pt>
                <c:pt idx="135">
                  <c:v>38478.449670000002</c:v>
                </c:pt>
                <c:pt idx="136">
                  <c:v>39247.964849999997</c:v>
                </c:pt>
                <c:pt idx="137">
                  <c:v>39377.614979999998</c:v>
                </c:pt>
                <c:pt idx="138">
                  <c:v>38944.074070000002</c:v>
                </c:pt>
                <c:pt idx="139">
                  <c:v>38136.561670000003</c:v>
                </c:pt>
                <c:pt idx="140">
                  <c:v>38443.060140000001</c:v>
                </c:pt>
                <c:pt idx="141">
                  <c:v>36903.193030000002</c:v>
                </c:pt>
                <c:pt idx="142">
                  <c:v>33693.208259999999</c:v>
                </c:pt>
                <c:pt idx="143">
                  <c:v>30373.945230000001</c:v>
                </c:pt>
                <c:pt idx="144">
                  <c:v>27979.3465</c:v>
                </c:pt>
                <c:pt idx="145">
                  <c:v>26707.518690000001</c:v>
                </c:pt>
                <c:pt idx="146">
                  <c:v>26006.924050000001</c:v>
                </c:pt>
                <c:pt idx="147">
                  <c:v>25761.409240000001</c:v>
                </c:pt>
                <c:pt idx="148">
                  <c:v>26220.29925</c:v>
                </c:pt>
                <c:pt idx="149">
                  <c:v>28249.980640000002</c:v>
                </c:pt>
                <c:pt idx="150">
                  <c:v>32122.067029999998</c:v>
                </c:pt>
                <c:pt idx="151">
                  <c:v>33248.94328</c:v>
                </c:pt>
                <c:pt idx="152">
                  <c:v>33200.440770000001</c:v>
                </c:pt>
                <c:pt idx="153">
                  <c:v>33848.001550000001</c:v>
                </c:pt>
                <c:pt idx="154">
                  <c:v>34652.743909999997</c:v>
                </c:pt>
                <c:pt idx="155">
                  <c:v>35598.796439999998</c:v>
                </c:pt>
                <c:pt idx="156">
                  <c:v>36534.343030000004</c:v>
                </c:pt>
                <c:pt idx="157">
                  <c:v>37763.952510000003</c:v>
                </c:pt>
                <c:pt idx="158">
                  <c:v>39013.470990000002</c:v>
                </c:pt>
                <c:pt idx="159">
                  <c:v>40269.660389999997</c:v>
                </c:pt>
                <c:pt idx="160">
                  <c:v>41397.341990000001</c:v>
                </c:pt>
                <c:pt idx="161">
                  <c:v>41573.900589999997</c:v>
                </c:pt>
                <c:pt idx="162">
                  <c:v>40536.022140000001</c:v>
                </c:pt>
                <c:pt idx="163">
                  <c:v>39384.9061</c:v>
                </c:pt>
                <c:pt idx="164">
                  <c:v>39907.111340000003</c:v>
                </c:pt>
                <c:pt idx="165">
                  <c:v>38257.379860000001</c:v>
                </c:pt>
                <c:pt idx="166">
                  <c:v>35027.208189999998</c:v>
                </c:pt>
                <c:pt idx="167">
                  <c:v>31518.579720000002</c:v>
                </c:pt>
                <c:pt idx="168">
                  <c:v>29002.79017</c:v>
                </c:pt>
                <c:pt idx="169">
                  <c:v>27441.674599999998</c:v>
                </c:pt>
                <c:pt idx="170">
                  <c:v>26510.599440000002</c:v>
                </c:pt>
                <c:pt idx="171">
                  <c:v>26183.704369999999</c:v>
                </c:pt>
                <c:pt idx="172">
                  <c:v>26511.692009999999</c:v>
                </c:pt>
                <c:pt idx="173">
                  <c:v>28054.731299999999</c:v>
                </c:pt>
                <c:pt idx="174">
                  <c:v>31503.052830000001</c:v>
                </c:pt>
                <c:pt idx="175">
                  <c:v>32715.114020000001</c:v>
                </c:pt>
                <c:pt idx="176">
                  <c:v>32956.614110000002</c:v>
                </c:pt>
                <c:pt idx="177">
                  <c:v>33732.905709999999</c:v>
                </c:pt>
                <c:pt idx="178">
                  <c:v>34636.752699999997</c:v>
                </c:pt>
                <c:pt idx="179">
                  <c:v>35151.150650000003</c:v>
                </c:pt>
                <c:pt idx="180">
                  <c:v>35720.089160000003</c:v>
                </c:pt>
                <c:pt idx="181">
                  <c:v>36590.593690000002</c:v>
                </c:pt>
                <c:pt idx="182">
                  <c:v>37252.705470000001</c:v>
                </c:pt>
                <c:pt idx="183">
                  <c:v>37638.921690000003</c:v>
                </c:pt>
                <c:pt idx="184">
                  <c:v>37968.105940000001</c:v>
                </c:pt>
                <c:pt idx="185">
                  <c:v>37675.76513</c:v>
                </c:pt>
                <c:pt idx="186">
                  <c:v>36726.934139999998</c:v>
                </c:pt>
                <c:pt idx="187">
                  <c:v>35871.778530000003</c:v>
                </c:pt>
                <c:pt idx="188">
                  <c:v>36424.198689999997</c:v>
                </c:pt>
                <c:pt idx="189">
                  <c:v>35375.248449999999</c:v>
                </c:pt>
                <c:pt idx="190">
                  <c:v>33252.882729999998</c:v>
                </c:pt>
                <c:pt idx="191">
                  <c:v>30854.100439999998</c:v>
                </c:pt>
                <c:pt idx="192">
                  <c:v>28740.25806</c:v>
                </c:pt>
                <c:pt idx="193">
                  <c:v>27332.666300000001</c:v>
                </c:pt>
                <c:pt idx="194">
                  <c:v>26476.058870000001</c:v>
                </c:pt>
                <c:pt idx="195">
                  <c:v>25993.767309999999</c:v>
                </c:pt>
                <c:pt idx="196">
                  <c:v>25824.74929</c:v>
                </c:pt>
                <c:pt idx="197">
                  <c:v>26212.381939999999</c:v>
                </c:pt>
                <c:pt idx="198">
                  <c:v>27391.666669999999</c:v>
                </c:pt>
                <c:pt idx="199">
                  <c:v>28407.585139999999</c:v>
                </c:pt>
                <c:pt idx="200">
                  <c:v>29831.865229999999</c:v>
                </c:pt>
                <c:pt idx="201">
                  <c:v>31330.857069999998</c:v>
                </c:pt>
                <c:pt idx="202">
                  <c:v>32462.14371</c:v>
                </c:pt>
                <c:pt idx="203">
                  <c:v>33227.910250000001</c:v>
                </c:pt>
                <c:pt idx="204">
                  <c:v>33460.220710000001</c:v>
                </c:pt>
                <c:pt idx="205">
                  <c:v>33622.235820000002</c:v>
                </c:pt>
                <c:pt idx="206">
                  <c:v>33824.641389999997</c:v>
                </c:pt>
                <c:pt idx="207">
                  <c:v>34027.612029999997</c:v>
                </c:pt>
                <c:pt idx="208">
                  <c:v>34077.761570000002</c:v>
                </c:pt>
                <c:pt idx="209">
                  <c:v>34059.380969999998</c:v>
                </c:pt>
                <c:pt idx="210">
                  <c:v>33848.786319999999</c:v>
                </c:pt>
                <c:pt idx="211">
                  <c:v>33755.684079999999</c:v>
                </c:pt>
                <c:pt idx="212">
                  <c:v>34704.787120000001</c:v>
                </c:pt>
                <c:pt idx="213">
                  <c:v>34041.281080000001</c:v>
                </c:pt>
                <c:pt idx="214">
                  <c:v>32619.041379999999</c:v>
                </c:pt>
                <c:pt idx="215">
                  <c:v>30693.942289999999</c:v>
                </c:pt>
                <c:pt idx="216">
                  <c:v>28917.203590000001</c:v>
                </c:pt>
                <c:pt idx="217">
                  <c:v>27622.009419999998</c:v>
                </c:pt>
                <c:pt idx="218">
                  <c:v>26783.184020000001</c:v>
                </c:pt>
                <c:pt idx="219">
                  <c:v>26313.46328</c:v>
                </c:pt>
                <c:pt idx="220">
                  <c:v>26195.942159999999</c:v>
                </c:pt>
                <c:pt idx="221">
                  <c:v>26441.992569999999</c:v>
                </c:pt>
                <c:pt idx="222">
                  <c:v>27188.347580000001</c:v>
                </c:pt>
                <c:pt idx="223">
                  <c:v>27715.277859999998</c:v>
                </c:pt>
                <c:pt idx="224">
                  <c:v>29248.865269999998</c:v>
                </c:pt>
                <c:pt idx="225">
                  <c:v>31065.958770000001</c:v>
                </c:pt>
                <c:pt idx="226">
                  <c:v>32438.219779999999</c:v>
                </c:pt>
                <c:pt idx="227">
                  <c:v>33485.2209</c:v>
                </c:pt>
                <c:pt idx="228">
                  <c:v>34443.654949999996</c:v>
                </c:pt>
                <c:pt idx="229">
                  <c:v>35220.020329999999</c:v>
                </c:pt>
                <c:pt idx="230">
                  <c:v>35907.061889999997</c:v>
                </c:pt>
                <c:pt idx="231">
                  <c:v>36320.796499999997</c:v>
                </c:pt>
                <c:pt idx="232">
                  <c:v>36727.253259999998</c:v>
                </c:pt>
                <c:pt idx="233">
                  <c:v>37021.626940000002</c:v>
                </c:pt>
                <c:pt idx="234">
                  <c:v>37018.275179999997</c:v>
                </c:pt>
                <c:pt idx="235">
                  <c:v>37436.595229999999</c:v>
                </c:pt>
                <c:pt idx="236">
                  <c:v>38669.771240000002</c:v>
                </c:pt>
                <c:pt idx="237">
                  <c:v>37918.737809999999</c:v>
                </c:pt>
                <c:pt idx="238">
                  <c:v>35507.094620000003</c:v>
                </c:pt>
                <c:pt idx="239">
                  <c:v>32625.406429999999</c:v>
                </c:pt>
                <c:pt idx="240">
                  <c:v>30330.525949999999</c:v>
                </c:pt>
                <c:pt idx="241">
                  <c:v>28977.842420000001</c:v>
                </c:pt>
                <c:pt idx="242">
                  <c:v>28160.566589999999</c:v>
                </c:pt>
                <c:pt idx="243">
                  <c:v>27980.62773</c:v>
                </c:pt>
                <c:pt idx="244">
                  <c:v>28525.87859</c:v>
                </c:pt>
                <c:pt idx="245">
                  <c:v>30419.598170000001</c:v>
                </c:pt>
                <c:pt idx="246">
                  <c:v>33900.447359999998</c:v>
                </c:pt>
                <c:pt idx="247">
                  <c:v>35492.30313</c:v>
                </c:pt>
                <c:pt idx="248">
                  <c:v>35879.429400000001</c:v>
                </c:pt>
                <c:pt idx="249">
                  <c:v>36720.196510000002</c:v>
                </c:pt>
                <c:pt idx="250">
                  <c:v>37959.575360000003</c:v>
                </c:pt>
                <c:pt idx="251">
                  <c:v>39282.50705</c:v>
                </c:pt>
                <c:pt idx="252">
                  <c:v>40404.062760000001</c:v>
                </c:pt>
                <c:pt idx="253">
                  <c:v>41571.177040000002</c:v>
                </c:pt>
                <c:pt idx="254">
                  <c:v>42552.956209999997</c:v>
                </c:pt>
                <c:pt idx="255">
                  <c:v>43531.038139999997</c:v>
                </c:pt>
                <c:pt idx="256">
                  <c:v>44156.264459999999</c:v>
                </c:pt>
                <c:pt idx="257">
                  <c:v>43905.767879999999</c:v>
                </c:pt>
                <c:pt idx="258">
                  <c:v>42835.178240000001</c:v>
                </c:pt>
                <c:pt idx="259">
                  <c:v>41888.688170000001</c:v>
                </c:pt>
                <c:pt idx="260">
                  <c:v>42294.966280000001</c:v>
                </c:pt>
                <c:pt idx="261">
                  <c:v>40680.561119999998</c:v>
                </c:pt>
                <c:pt idx="262">
                  <c:v>37257.204310000001</c:v>
                </c:pt>
                <c:pt idx="263">
                  <c:v>33735.412320000003</c:v>
                </c:pt>
                <c:pt idx="264">
                  <c:v>31283.584340000001</c:v>
                </c:pt>
                <c:pt idx="265">
                  <c:v>29742.13062</c:v>
                </c:pt>
                <c:pt idx="266">
                  <c:v>28753.556779999999</c:v>
                </c:pt>
                <c:pt idx="267">
                  <c:v>28255.81796</c:v>
                </c:pt>
                <c:pt idx="268">
                  <c:v>28490.147349999999</c:v>
                </c:pt>
                <c:pt idx="269">
                  <c:v>30209.025249999999</c:v>
                </c:pt>
                <c:pt idx="270">
                  <c:v>33702.500509999998</c:v>
                </c:pt>
                <c:pt idx="271">
                  <c:v>34870.932679999998</c:v>
                </c:pt>
                <c:pt idx="272">
                  <c:v>34909.44152</c:v>
                </c:pt>
                <c:pt idx="273">
                  <c:v>35385.38452</c:v>
                </c:pt>
                <c:pt idx="274">
                  <c:v>36225.826439999997</c:v>
                </c:pt>
                <c:pt idx="275">
                  <c:v>36862.054020000003</c:v>
                </c:pt>
                <c:pt idx="276">
                  <c:v>37402.855759999999</c:v>
                </c:pt>
                <c:pt idx="277">
                  <c:v>37893.3125</c:v>
                </c:pt>
                <c:pt idx="278">
                  <c:v>37926.747960000001</c:v>
                </c:pt>
                <c:pt idx="279">
                  <c:v>37914.962149999999</c:v>
                </c:pt>
                <c:pt idx="280">
                  <c:v>38115.885020000002</c:v>
                </c:pt>
                <c:pt idx="281">
                  <c:v>38025.246639999998</c:v>
                </c:pt>
                <c:pt idx="282">
                  <c:v>37667.05588</c:v>
                </c:pt>
                <c:pt idx="283">
                  <c:v>37803.215060000002</c:v>
                </c:pt>
                <c:pt idx="284">
                  <c:v>38587.979379999997</c:v>
                </c:pt>
                <c:pt idx="285">
                  <c:v>37365.498760000002</c:v>
                </c:pt>
                <c:pt idx="286">
                  <c:v>34646.004359999999</c:v>
                </c:pt>
                <c:pt idx="287">
                  <c:v>31447.38118</c:v>
                </c:pt>
                <c:pt idx="288">
                  <c:v>29355.550749999999</c:v>
                </c:pt>
                <c:pt idx="289">
                  <c:v>28076.206200000001</c:v>
                </c:pt>
                <c:pt idx="290">
                  <c:v>27176.126629999999</c:v>
                </c:pt>
                <c:pt idx="291">
                  <c:v>26800.104210000001</c:v>
                </c:pt>
                <c:pt idx="292">
                  <c:v>27119.214530000001</c:v>
                </c:pt>
                <c:pt idx="293">
                  <c:v>28855.506740000001</c:v>
                </c:pt>
                <c:pt idx="294">
                  <c:v>32381.34577</c:v>
                </c:pt>
                <c:pt idx="295">
                  <c:v>33810.348919999997</c:v>
                </c:pt>
                <c:pt idx="296">
                  <c:v>33818.685460000001</c:v>
                </c:pt>
                <c:pt idx="297">
                  <c:v>34338.032650000001</c:v>
                </c:pt>
                <c:pt idx="298">
                  <c:v>34906.04077</c:v>
                </c:pt>
                <c:pt idx="299">
                  <c:v>35232.787250000001</c:v>
                </c:pt>
                <c:pt idx="300">
                  <c:v>35290.589180000003</c:v>
                </c:pt>
                <c:pt idx="301">
                  <c:v>35587.605219999998</c:v>
                </c:pt>
                <c:pt idx="302">
                  <c:v>35629.048739999998</c:v>
                </c:pt>
                <c:pt idx="303">
                  <c:v>35755.057030000004</c:v>
                </c:pt>
                <c:pt idx="304">
                  <c:v>36006.313410000002</c:v>
                </c:pt>
                <c:pt idx="305">
                  <c:v>36120.899319999997</c:v>
                </c:pt>
                <c:pt idx="306">
                  <c:v>35993.563649999996</c:v>
                </c:pt>
                <c:pt idx="307">
                  <c:v>36170.125899999999</c:v>
                </c:pt>
                <c:pt idx="308">
                  <c:v>37115.217199999999</c:v>
                </c:pt>
                <c:pt idx="309">
                  <c:v>36123.837399999997</c:v>
                </c:pt>
                <c:pt idx="310">
                  <c:v>33548.390189999998</c:v>
                </c:pt>
                <c:pt idx="311">
                  <c:v>30462.909919999998</c:v>
                </c:pt>
                <c:pt idx="312">
                  <c:v>28326.446550000001</c:v>
                </c:pt>
                <c:pt idx="313">
                  <c:v>27063.40048</c:v>
                </c:pt>
                <c:pt idx="314">
                  <c:v>26418.990450000001</c:v>
                </c:pt>
                <c:pt idx="315">
                  <c:v>26165.798920000001</c:v>
                </c:pt>
                <c:pt idx="316">
                  <c:v>26586.640469999998</c:v>
                </c:pt>
                <c:pt idx="317">
                  <c:v>28467.897550000002</c:v>
                </c:pt>
                <c:pt idx="318">
                  <c:v>32059.870999999999</c:v>
                </c:pt>
                <c:pt idx="319">
                  <c:v>33442.766000000003</c:v>
                </c:pt>
                <c:pt idx="320">
                  <c:v>33421.807549999998</c:v>
                </c:pt>
                <c:pt idx="321">
                  <c:v>34154.453170000001</c:v>
                </c:pt>
                <c:pt idx="322">
                  <c:v>34989.549559999999</c:v>
                </c:pt>
                <c:pt idx="323">
                  <c:v>35745.927830000001</c:v>
                </c:pt>
                <c:pt idx="324">
                  <c:v>36448.664640000003</c:v>
                </c:pt>
                <c:pt idx="325">
                  <c:v>37300.082540000003</c:v>
                </c:pt>
                <c:pt idx="326">
                  <c:v>38082.217949999998</c:v>
                </c:pt>
                <c:pt idx="327">
                  <c:v>38819.946060000002</c:v>
                </c:pt>
                <c:pt idx="328">
                  <c:v>39529.562449999998</c:v>
                </c:pt>
                <c:pt idx="329">
                  <c:v>39601.784899999999</c:v>
                </c:pt>
                <c:pt idx="330">
                  <c:v>38939.149109999998</c:v>
                </c:pt>
                <c:pt idx="331">
                  <c:v>38138.249250000001</c:v>
                </c:pt>
                <c:pt idx="332">
                  <c:v>38871.412089999998</c:v>
                </c:pt>
                <c:pt idx="333">
                  <c:v>37828.422919999997</c:v>
                </c:pt>
                <c:pt idx="334">
                  <c:v>34960.42942</c:v>
                </c:pt>
                <c:pt idx="335">
                  <c:v>31719.462490000002</c:v>
                </c:pt>
                <c:pt idx="336">
                  <c:v>29287.42858</c:v>
                </c:pt>
                <c:pt idx="337">
                  <c:v>27756.048030000002</c:v>
                </c:pt>
                <c:pt idx="338">
                  <c:v>26882.597010000001</c:v>
                </c:pt>
                <c:pt idx="339">
                  <c:v>26620.477019999998</c:v>
                </c:pt>
                <c:pt idx="340">
                  <c:v>26944.939679999999</c:v>
                </c:pt>
                <c:pt idx="341">
                  <c:v>28682.252260000001</c:v>
                </c:pt>
                <c:pt idx="342">
                  <c:v>32050.312480000001</c:v>
                </c:pt>
                <c:pt idx="343">
                  <c:v>33076.380089999999</c:v>
                </c:pt>
                <c:pt idx="344">
                  <c:v>33323.216970000001</c:v>
                </c:pt>
                <c:pt idx="345">
                  <c:v>34290.781260000003</c:v>
                </c:pt>
                <c:pt idx="346">
                  <c:v>35301.592949999998</c:v>
                </c:pt>
                <c:pt idx="347">
                  <c:v>36049.633999999998</c:v>
                </c:pt>
                <c:pt idx="348">
                  <c:v>36848.036200000002</c:v>
                </c:pt>
                <c:pt idx="349">
                  <c:v>37975.095529999999</c:v>
                </c:pt>
                <c:pt idx="350">
                  <c:v>39060.190699999999</c:v>
                </c:pt>
                <c:pt idx="351">
                  <c:v>39955.642480000002</c:v>
                </c:pt>
                <c:pt idx="352">
                  <c:v>40704.696340000002</c:v>
                </c:pt>
                <c:pt idx="353">
                  <c:v>40607.872300000003</c:v>
                </c:pt>
                <c:pt idx="354">
                  <c:v>39526.225530000003</c:v>
                </c:pt>
                <c:pt idx="355">
                  <c:v>38245.14402</c:v>
                </c:pt>
                <c:pt idx="356">
                  <c:v>38467.889210000001</c:v>
                </c:pt>
                <c:pt idx="357">
                  <c:v>37391.700449999997</c:v>
                </c:pt>
                <c:pt idx="358">
                  <c:v>35351.651839999999</c:v>
                </c:pt>
                <c:pt idx="359">
                  <c:v>32732.71358</c:v>
                </c:pt>
                <c:pt idx="360">
                  <c:v>30446.444019999999</c:v>
                </c:pt>
                <c:pt idx="361">
                  <c:v>28840.88105</c:v>
                </c:pt>
                <c:pt idx="362">
                  <c:v>27843.923309999998</c:v>
                </c:pt>
                <c:pt idx="363">
                  <c:v>27343.313539999999</c:v>
                </c:pt>
                <c:pt idx="364">
                  <c:v>27223.85988</c:v>
                </c:pt>
                <c:pt idx="365">
                  <c:v>27749.720969999998</c:v>
                </c:pt>
                <c:pt idx="366">
                  <c:v>28896.810430000001</c:v>
                </c:pt>
                <c:pt idx="367">
                  <c:v>29914.434969999998</c:v>
                </c:pt>
                <c:pt idx="368">
                  <c:v>31606.392179999999</c:v>
                </c:pt>
                <c:pt idx="369">
                  <c:v>33502.579519999999</c:v>
                </c:pt>
                <c:pt idx="370">
                  <c:v>34989.439559999999</c:v>
                </c:pt>
                <c:pt idx="371">
                  <c:v>36076.890780000002</c:v>
                </c:pt>
                <c:pt idx="372">
                  <c:v>36708.293089999999</c:v>
                </c:pt>
                <c:pt idx="373">
                  <c:v>37134.064420000002</c:v>
                </c:pt>
                <c:pt idx="374">
                  <c:v>37439.145490000003</c:v>
                </c:pt>
                <c:pt idx="375">
                  <c:v>37665.223420000002</c:v>
                </c:pt>
                <c:pt idx="376">
                  <c:v>37724.571360000002</c:v>
                </c:pt>
                <c:pt idx="377">
                  <c:v>37605.344279999998</c:v>
                </c:pt>
                <c:pt idx="378">
                  <c:v>37081.77893</c:v>
                </c:pt>
                <c:pt idx="379">
                  <c:v>36791.307670000002</c:v>
                </c:pt>
                <c:pt idx="380">
                  <c:v>37239.156320000002</c:v>
                </c:pt>
                <c:pt idx="381">
                  <c:v>36571.43058</c:v>
                </c:pt>
                <c:pt idx="382">
                  <c:v>34979.411639999998</c:v>
                </c:pt>
                <c:pt idx="383">
                  <c:v>32896.54711</c:v>
                </c:pt>
                <c:pt idx="384">
                  <c:v>30893.724149999998</c:v>
                </c:pt>
                <c:pt idx="385">
                  <c:v>29471.30719</c:v>
                </c:pt>
                <c:pt idx="386">
                  <c:v>28478.317019999999</c:v>
                </c:pt>
                <c:pt idx="387">
                  <c:v>27837.891660000001</c:v>
                </c:pt>
                <c:pt idx="388">
                  <c:v>27628.472040000001</c:v>
                </c:pt>
                <c:pt idx="389">
                  <c:v>27727.435170000001</c:v>
                </c:pt>
                <c:pt idx="390">
                  <c:v>28353.220010000001</c:v>
                </c:pt>
                <c:pt idx="391">
                  <c:v>28967.261989999999</c:v>
                </c:pt>
                <c:pt idx="392">
                  <c:v>30430.143069999998</c:v>
                </c:pt>
                <c:pt idx="393">
                  <c:v>32208.901089999999</c:v>
                </c:pt>
                <c:pt idx="394">
                  <c:v>33735.539219999999</c:v>
                </c:pt>
                <c:pt idx="395">
                  <c:v>34883.77493</c:v>
                </c:pt>
                <c:pt idx="396">
                  <c:v>35806.241320000001</c:v>
                </c:pt>
                <c:pt idx="397">
                  <c:v>36195.918460000001</c:v>
                </c:pt>
                <c:pt idx="398">
                  <c:v>36390.936979999999</c:v>
                </c:pt>
                <c:pt idx="399">
                  <c:v>36404.398500000003</c:v>
                </c:pt>
                <c:pt idx="400">
                  <c:v>36382.199610000003</c:v>
                </c:pt>
                <c:pt idx="401">
                  <c:v>36558.773330000004</c:v>
                </c:pt>
                <c:pt idx="402">
                  <c:v>36623.90006</c:v>
                </c:pt>
                <c:pt idx="403">
                  <c:v>37051.298820000004</c:v>
                </c:pt>
                <c:pt idx="404">
                  <c:v>37625.966249999998</c:v>
                </c:pt>
                <c:pt idx="405">
                  <c:v>36844.41259</c:v>
                </c:pt>
                <c:pt idx="406">
                  <c:v>34656.319020000003</c:v>
                </c:pt>
                <c:pt idx="407">
                  <c:v>31960.409960000001</c:v>
                </c:pt>
                <c:pt idx="408">
                  <c:v>29763.952020000001</c:v>
                </c:pt>
                <c:pt idx="409">
                  <c:v>28449.282329999998</c:v>
                </c:pt>
                <c:pt idx="410">
                  <c:v>27816.329440000001</c:v>
                </c:pt>
                <c:pt idx="411">
                  <c:v>27595.92769</c:v>
                </c:pt>
                <c:pt idx="412">
                  <c:v>28043.331160000002</c:v>
                </c:pt>
                <c:pt idx="413">
                  <c:v>29453.627919999999</c:v>
                </c:pt>
                <c:pt idx="414">
                  <c:v>32171.72323</c:v>
                </c:pt>
                <c:pt idx="415">
                  <c:v>33369.921670000003</c:v>
                </c:pt>
                <c:pt idx="416">
                  <c:v>33611.564570000002</c:v>
                </c:pt>
                <c:pt idx="417">
                  <c:v>34417.002229999998</c:v>
                </c:pt>
                <c:pt idx="418">
                  <c:v>35202.08466</c:v>
                </c:pt>
                <c:pt idx="419">
                  <c:v>35719.571940000002</c:v>
                </c:pt>
                <c:pt idx="420">
                  <c:v>35954.234850000001</c:v>
                </c:pt>
                <c:pt idx="421">
                  <c:v>36222.727140000003</c:v>
                </c:pt>
                <c:pt idx="422">
                  <c:v>36385.854630000002</c:v>
                </c:pt>
                <c:pt idx="423">
                  <c:v>36713.267809999998</c:v>
                </c:pt>
                <c:pt idx="424">
                  <c:v>36961.03355</c:v>
                </c:pt>
                <c:pt idx="425">
                  <c:v>37021.225599999998</c:v>
                </c:pt>
                <c:pt idx="426">
                  <c:v>36815.856699999997</c:v>
                </c:pt>
                <c:pt idx="427">
                  <c:v>36674.293319999997</c:v>
                </c:pt>
                <c:pt idx="428">
                  <c:v>37635.671799999996</c:v>
                </c:pt>
                <c:pt idx="429">
                  <c:v>36624.586609999998</c:v>
                </c:pt>
                <c:pt idx="430">
                  <c:v>33998.515529999997</c:v>
                </c:pt>
                <c:pt idx="431">
                  <c:v>31024.68838</c:v>
                </c:pt>
                <c:pt idx="432">
                  <c:v>28927.049340000001</c:v>
                </c:pt>
                <c:pt idx="433">
                  <c:v>27693.668559999998</c:v>
                </c:pt>
                <c:pt idx="434">
                  <c:v>26957.13797</c:v>
                </c:pt>
                <c:pt idx="435">
                  <c:v>26633.990040000001</c:v>
                </c:pt>
                <c:pt idx="436">
                  <c:v>26956.723730000002</c:v>
                </c:pt>
                <c:pt idx="437">
                  <c:v>28618.367300000002</c:v>
                </c:pt>
                <c:pt idx="438">
                  <c:v>31957.143950000001</c:v>
                </c:pt>
                <c:pt idx="439">
                  <c:v>33316.79982</c:v>
                </c:pt>
                <c:pt idx="440">
                  <c:v>33845.810790000003</c:v>
                </c:pt>
                <c:pt idx="441">
                  <c:v>34789.615559999998</c:v>
                </c:pt>
                <c:pt idx="442">
                  <c:v>35999.430410000001</c:v>
                </c:pt>
                <c:pt idx="443">
                  <c:v>37080.140800000001</c:v>
                </c:pt>
                <c:pt idx="444">
                  <c:v>38017.39806</c:v>
                </c:pt>
                <c:pt idx="445">
                  <c:v>39194.96632</c:v>
                </c:pt>
                <c:pt idx="446">
                  <c:v>40122.884550000002</c:v>
                </c:pt>
                <c:pt idx="447">
                  <c:v>40893.519359999998</c:v>
                </c:pt>
                <c:pt idx="448">
                  <c:v>41626.638850000003</c:v>
                </c:pt>
                <c:pt idx="449">
                  <c:v>41826.48674</c:v>
                </c:pt>
                <c:pt idx="450">
                  <c:v>41042.868909999997</c:v>
                </c:pt>
                <c:pt idx="451">
                  <c:v>40120.067909999998</c:v>
                </c:pt>
                <c:pt idx="452">
                  <c:v>40709.549939999997</c:v>
                </c:pt>
                <c:pt idx="453">
                  <c:v>39397.987760000004</c:v>
                </c:pt>
                <c:pt idx="454">
                  <c:v>36387.562429999998</c:v>
                </c:pt>
                <c:pt idx="455">
                  <c:v>33077.539169999996</c:v>
                </c:pt>
                <c:pt idx="456">
                  <c:v>30518.93936</c:v>
                </c:pt>
                <c:pt idx="457">
                  <c:v>28958.318719999999</c:v>
                </c:pt>
                <c:pt idx="458">
                  <c:v>28036.85655</c:v>
                </c:pt>
                <c:pt idx="459">
                  <c:v>27594.32014</c:v>
                </c:pt>
                <c:pt idx="460">
                  <c:v>27853.812999999998</c:v>
                </c:pt>
                <c:pt idx="461">
                  <c:v>29543.610059999999</c:v>
                </c:pt>
                <c:pt idx="462">
                  <c:v>32847.973440000002</c:v>
                </c:pt>
                <c:pt idx="463">
                  <c:v>34193.13033</c:v>
                </c:pt>
                <c:pt idx="464">
                  <c:v>34439.138529999997</c:v>
                </c:pt>
                <c:pt idx="465">
                  <c:v>35349.610280000001</c:v>
                </c:pt>
                <c:pt idx="466">
                  <c:v>36305.07821</c:v>
                </c:pt>
                <c:pt idx="467">
                  <c:v>36727.906949999997</c:v>
                </c:pt>
                <c:pt idx="468">
                  <c:v>37062.192750000002</c:v>
                </c:pt>
                <c:pt idx="469">
                  <c:v>37897.000780000002</c:v>
                </c:pt>
                <c:pt idx="470">
                  <c:v>38907.458030000002</c:v>
                </c:pt>
                <c:pt idx="471">
                  <c:v>39909.390760000002</c:v>
                </c:pt>
                <c:pt idx="472">
                  <c:v>41084.052439999999</c:v>
                </c:pt>
                <c:pt idx="473">
                  <c:v>41559.47365</c:v>
                </c:pt>
                <c:pt idx="474">
                  <c:v>41165.489099999999</c:v>
                </c:pt>
                <c:pt idx="475">
                  <c:v>40130.91446</c:v>
                </c:pt>
                <c:pt idx="476">
                  <c:v>40467.953000000001</c:v>
                </c:pt>
                <c:pt idx="477">
                  <c:v>39172.722119999999</c:v>
                </c:pt>
                <c:pt idx="478">
                  <c:v>36285.811529999999</c:v>
                </c:pt>
                <c:pt idx="479">
                  <c:v>32856.474569999998</c:v>
                </c:pt>
                <c:pt idx="480">
                  <c:v>30372.468769999999</c:v>
                </c:pt>
                <c:pt idx="481">
                  <c:v>28780.291410000002</c:v>
                </c:pt>
                <c:pt idx="482">
                  <c:v>27729.68188</c:v>
                </c:pt>
                <c:pt idx="483">
                  <c:v>27443.768950000001</c:v>
                </c:pt>
                <c:pt idx="484">
                  <c:v>27802.422279999999</c:v>
                </c:pt>
                <c:pt idx="485">
                  <c:v>29692.801960000001</c:v>
                </c:pt>
                <c:pt idx="486">
                  <c:v>32918.737780000003</c:v>
                </c:pt>
                <c:pt idx="487">
                  <c:v>34184.307220000002</c:v>
                </c:pt>
                <c:pt idx="488">
                  <c:v>34650.04133</c:v>
                </c:pt>
                <c:pt idx="489">
                  <c:v>35510.741029999997</c:v>
                </c:pt>
                <c:pt idx="490">
                  <c:v>36220.449379999998</c:v>
                </c:pt>
                <c:pt idx="491">
                  <c:v>36425.64084</c:v>
                </c:pt>
                <c:pt idx="492">
                  <c:v>36714.367279999999</c:v>
                </c:pt>
                <c:pt idx="493">
                  <c:v>37563.077129999998</c:v>
                </c:pt>
                <c:pt idx="494">
                  <c:v>38551.034570000003</c:v>
                </c:pt>
                <c:pt idx="495">
                  <c:v>39464.222809999999</c:v>
                </c:pt>
                <c:pt idx="496">
                  <c:v>40328.673139999999</c:v>
                </c:pt>
                <c:pt idx="497">
                  <c:v>40780.525370000003</c:v>
                </c:pt>
                <c:pt idx="498">
                  <c:v>40300.67697</c:v>
                </c:pt>
                <c:pt idx="499">
                  <c:v>39207.339330000003</c:v>
                </c:pt>
                <c:pt idx="500">
                  <c:v>39563.240989999998</c:v>
                </c:pt>
                <c:pt idx="501">
                  <c:v>38395.922209999997</c:v>
                </c:pt>
                <c:pt idx="502">
                  <c:v>35403.23674</c:v>
                </c:pt>
                <c:pt idx="503">
                  <c:v>32058.521550000001</c:v>
                </c:pt>
                <c:pt idx="504">
                  <c:v>29565.100920000001</c:v>
                </c:pt>
                <c:pt idx="505">
                  <c:v>27952.954180000001</c:v>
                </c:pt>
                <c:pt idx="506">
                  <c:v>27001.463390000001</c:v>
                </c:pt>
                <c:pt idx="507">
                  <c:v>26475.1855</c:v>
                </c:pt>
                <c:pt idx="508">
                  <c:v>26722.118539999999</c:v>
                </c:pt>
                <c:pt idx="509">
                  <c:v>28306.746579999999</c:v>
                </c:pt>
                <c:pt idx="510">
                  <c:v>31272.193380000001</c:v>
                </c:pt>
                <c:pt idx="511">
                  <c:v>32450.147199999999</c:v>
                </c:pt>
                <c:pt idx="512">
                  <c:v>33387.890460000002</c:v>
                </c:pt>
                <c:pt idx="513">
                  <c:v>34818.340530000001</c:v>
                </c:pt>
                <c:pt idx="514">
                  <c:v>36531.932050000003</c:v>
                </c:pt>
                <c:pt idx="515">
                  <c:v>37992.177409999997</c:v>
                </c:pt>
                <c:pt idx="516">
                  <c:v>39244.271119999998</c:v>
                </c:pt>
                <c:pt idx="517">
                  <c:v>40544.956899999997</c:v>
                </c:pt>
                <c:pt idx="518">
                  <c:v>41781.781139999999</c:v>
                </c:pt>
                <c:pt idx="519">
                  <c:v>42864.768490000002</c:v>
                </c:pt>
                <c:pt idx="520">
                  <c:v>43592.400009999998</c:v>
                </c:pt>
                <c:pt idx="521">
                  <c:v>43402.26988</c:v>
                </c:pt>
                <c:pt idx="522">
                  <c:v>42125.465750000003</c:v>
                </c:pt>
                <c:pt idx="523">
                  <c:v>40086.113859999998</c:v>
                </c:pt>
                <c:pt idx="524">
                  <c:v>39332.065280000003</c:v>
                </c:pt>
                <c:pt idx="525">
                  <c:v>37837.695</c:v>
                </c:pt>
                <c:pt idx="526">
                  <c:v>35315.416019999997</c:v>
                </c:pt>
                <c:pt idx="527">
                  <c:v>32388.941320000002</c:v>
                </c:pt>
                <c:pt idx="528">
                  <c:v>29914.01888</c:v>
                </c:pt>
                <c:pt idx="529">
                  <c:v>28115.738219999999</c:v>
                </c:pt>
                <c:pt idx="530">
                  <c:v>26955.721529999999</c:v>
                </c:pt>
                <c:pt idx="531">
                  <c:v>26268.264569999999</c:v>
                </c:pt>
                <c:pt idx="532">
                  <c:v>26014.128359999999</c:v>
                </c:pt>
                <c:pt idx="533">
                  <c:v>26422.178360000002</c:v>
                </c:pt>
                <c:pt idx="534">
                  <c:v>27301.608319999999</c:v>
                </c:pt>
                <c:pt idx="535">
                  <c:v>28098.603340000001</c:v>
                </c:pt>
                <c:pt idx="536">
                  <c:v>30199.17426</c:v>
                </c:pt>
                <c:pt idx="537">
                  <c:v>32325.677449999999</c:v>
                </c:pt>
                <c:pt idx="538">
                  <c:v>34343.076880000001</c:v>
                </c:pt>
                <c:pt idx="539">
                  <c:v>35947.19571</c:v>
                </c:pt>
                <c:pt idx="540">
                  <c:v>37351.387750000002</c:v>
                </c:pt>
                <c:pt idx="541">
                  <c:v>38728.985289999997</c:v>
                </c:pt>
                <c:pt idx="542">
                  <c:v>40154.856059999998</c:v>
                </c:pt>
                <c:pt idx="543">
                  <c:v>41305.799460000002</c:v>
                </c:pt>
                <c:pt idx="544">
                  <c:v>42025.728309999999</c:v>
                </c:pt>
                <c:pt idx="545">
                  <c:v>41980.79348</c:v>
                </c:pt>
                <c:pt idx="546">
                  <c:v>40891.81781</c:v>
                </c:pt>
                <c:pt idx="547">
                  <c:v>38989.399870000001</c:v>
                </c:pt>
                <c:pt idx="548">
                  <c:v>38555.765599999999</c:v>
                </c:pt>
                <c:pt idx="549">
                  <c:v>37242.457499999997</c:v>
                </c:pt>
                <c:pt idx="550">
                  <c:v>35028.524570000001</c:v>
                </c:pt>
                <c:pt idx="551">
                  <c:v>32514.681400000001</c:v>
                </c:pt>
                <c:pt idx="552">
                  <c:v>30206.073179999999</c:v>
                </c:pt>
                <c:pt idx="553">
                  <c:v>28427.019049999999</c:v>
                </c:pt>
                <c:pt idx="554">
                  <c:v>27241.310140000001</c:v>
                </c:pt>
                <c:pt idx="555">
                  <c:v>26488.10859</c:v>
                </c:pt>
                <c:pt idx="556">
                  <c:v>26139.183939999999</c:v>
                </c:pt>
                <c:pt idx="557">
                  <c:v>26213.246200000001</c:v>
                </c:pt>
                <c:pt idx="558">
                  <c:v>26634.916720000001</c:v>
                </c:pt>
                <c:pt idx="559">
                  <c:v>27048.248049999998</c:v>
                </c:pt>
                <c:pt idx="560">
                  <c:v>28896.288110000001</c:v>
                </c:pt>
                <c:pt idx="561">
                  <c:v>30942.905719999999</c:v>
                </c:pt>
                <c:pt idx="562">
                  <c:v>32633.47046</c:v>
                </c:pt>
                <c:pt idx="563">
                  <c:v>34065.065629999997</c:v>
                </c:pt>
                <c:pt idx="564">
                  <c:v>35224.362760000004</c:v>
                </c:pt>
                <c:pt idx="565">
                  <c:v>36032.254119999998</c:v>
                </c:pt>
                <c:pt idx="566">
                  <c:v>36635.096039999997</c:v>
                </c:pt>
                <c:pt idx="567">
                  <c:v>37165.073790000002</c:v>
                </c:pt>
                <c:pt idx="568">
                  <c:v>37687.644419999997</c:v>
                </c:pt>
                <c:pt idx="569">
                  <c:v>38387.129990000001</c:v>
                </c:pt>
                <c:pt idx="570">
                  <c:v>38497.733540000001</c:v>
                </c:pt>
                <c:pt idx="571">
                  <c:v>38002.705309999998</c:v>
                </c:pt>
                <c:pt idx="572">
                  <c:v>38738.738360000003</c:v>
                </c:pt>
                <c:pt idx="573">
                  <c:v>38291.768629999999</c:v>
                </c:pt>
                <c:pt idx="574">
                  <c:v>35849.307560000001</c:v>
                </c:pt>
                <c:pt idx="575">
                  <c:v>32811.331760000001</c:v>
                </c:pt>
                <c:pt idx="576">
                  <c:v>30535.476070000001</c:v>
                </c:pt>
                <c:pt idx="577">
                  <c:v>29130.542239999999</c:v>
                </c:pt>
                <c:pt idx="578">
                  <c:v>28331.588680000001</c:v>
                </c:pt>
                <c:pt idx="579">
                  <c:v>28091.401890000001</c:v>
                </c:pt>
                <c:pt idx="580">
                  <c:v>28581.237809999999</c:v>
                </c:pt>
                <c:pt idx="581">
                  <c:v>30517.831180000001</c:v>
                </c:pt>
                <c:pt idx="582">
                  <c:v>34010.765670000001</c:v>
                </c:pt>
                <c:pt idx="583">
                  <c:v>35313.766349999998</c:v>
                </c:pt>
                <c:pt idx="584">
                  <c:v>36105.836840000004</c:v>
                </c:pt>
                <c:pt idx="585">
                  <c:v>37589.836539999997</c:v>
                </c:pt>
                <c:pt idx="586">
                  <c:v>39531.420449999998</c:v>
                </c:pt>
                <c:pt idx="587">
                  <c:v>41636.352120000003</c:v>
                </c:pt>
                <c:pt idx="588">
                  <c:v>43749.962639999998</c:v>
                </c:pt>
                <c:pt idx="589">
                  <c:v>46059.777000000002</c:v>
                </c:pt>
                <c:pt idx="590">
                  <c:v>48055.972730000001</c:v>
                </c:pt>
                <c:pt idx="591">
                  <c:v>49590.336739999999</c:v>
                </c:pt>
                <c:pt idx="592">
                  <c:v>50804.990669999999</c:v>
                </c:pt>
                <c:pt idx="593">
                  <c:v>50901.464820000001</c:v>
                </c:pt>
                <c:pt idx="594">
                  <c:v>49664.168830000002</c:v>
                </c:pt>
                <c:pt idx="595">
                  <c:v>47873.372920000002</c:v>
                </c:pt>
                <c:pt idx="596">
                  <c:v>47575.369989999999</c:v>
                </c:pt>
                <c:pt idx="597">
                  <c:v>45868.327740000001</c:v>
                </c:pt>
                <c:pt idx="598">
                  <c:v>42295.900889999997</c:v>
                </c:pt>
                <c:pt idx="599">
                  <c:v>38448.896430000001</c:v>
                </c:pt>
                <c:pt idx="600">
                  <c:v>35367.114759999997</c:v>
                </c:pt>
                <c:pt idx="601">
                  <c:v>33524.428489999998</c:v>
                </c:pt>
                <c:pt idx="602">
                  <c:v>32387.304240000001</c:v>
                </c:pt>
                <c:pt idx="603">
                  <c:v>31702.948990000001</c:v>
                </c:pt>
                <c:pt idx="604">
                  <c:v>31862.50578</c:v>
                </c:pt>
                <c:pt idx="605">
                  <c:v>33392.58698</c:v>
                </c:pt>
                <c:pt idx="606">
                  <c:v>36662.01986</c:v>
                </c:pt>
                <c:pt idx="607">
                  <c:v>37659.51816</c:v>
                </c:pt>
                <c:pt idx="608">
                  <c:v>38175.528140000002</c:v>
                </c:pt>
                <c:pt idx="609">
                  <c:v>39453.763740000002</c:v>
                </c:pt>
                <c:pt idx="610">
                  <c:v>41084.06205</c:v>
                </c:pt>
                <c:pt idx="611">
                  <c:v>42768.99396</c:v>
                </c:pt>
                <c:pt idx="612">
                  <c:v>44336.922250000003</c:v>
                </c:pt>
                <c:pt idx="613">
                  <c:v>46056.89789</c:v>
                </c:pt>
                <c:pt idx="614">
                  <c:v>47828.284780000002</c:v>
                </c:pt>
                <c:pt idx="615">
                  <c:v>49067.757519999999</c:v>
                </c:pt>
                <c:pt idx="616">
                  <c:v>49637.280339999998</c:v>
                </c:pt>
                <c:pt idx="617">
                  <c:v>49155.45577</c:v>
                </c:pt>
                <c:pt idx="618">
                  <c:v>47603.596570000002</c:v>
                </c:pt>
                <c:pt idx="619">
                  <c:v>46364.374609999999</c:v>
                </c:pt>
                <c:pt idx="620">
                  <c:v>46449.083579999999</c:v>
                </c:pt>
                <c:pt idx="621">
                  <c:v>44744.873469999999</c:v>
                </c:pt>
                <c:pt idx="622">
                  <c:v>40545.554109999997</c:v>
                </c:pt>
                <c:pt idx="623">
                  <c:v>36556.159979999997</c:v>
                </c:pt>
                <c:pt idx="624">
                  <c:v>33835.530489999997</c:v>
                </c:pt>
                <c:pt idx="625">
                  <c:v>32092.213100000001</c:v>
                </c:pt>
                <c:pt idx="626">
                  <c:v>30851.26426</c:v>
                </c:pt>
                <c:pt idx="627">
                  <c:v>29928.586179999998</c:v>
                </c:pt>
                <c:pt idx="628">
                  <c:v>29917.207549999999</c:v>
                </c:pt>
                <c:pt idx="629">
                  <c:v>30761.0638</c:v>
                </c:pt>
                <c:pt idx="630">
                  <c:v>33401.357880000003</c:v>
                </c:pt>
                <c:pt idx="631">
                  <c:v>34015.931510000002</c:v>
                </c:pt>
                <c:pt idx="632">
                  <c:v>34565.499920000002</c:v>
                </c:pt>
                <c:pt idx="633">
                  <c:v>36088.405930000001</c:v>
                </c:pt>
                <c:pt idx="634">
                  <c:v>38080.309150000001</c:v>
                </c:pt>
                <c:pt idx="635">
                  <c:v>40040.472020000001</c:v>
                </c:pt>
                <c:pt idx="636">
                  <c:v>41960.113859999998</c:v>
                </c:pt>
                <c:pt idx="637">
                  <c:v>43957.289599999996</c:v>
                </c:pt>
                <c:pt idx="638">
                  <c:v>45684.072699999997</c:v>
                </c:pt>
                <c:pt idx="639">
                  <c:v>47327.885190000001</c:v>
                </c:pt>
                <c:pt idx="640">
                  <c:v>48689.238319999997</c:v>
                </c:pt>
                <c:pt idx="641">
                  <c:v>48945.894970000001</c:v>
                </c:pt>
                <c:pt idx="642">
                  <c:v>47898.832090000004</c:v>
                </c:pt>
                <c:pt idx="643">
                  <c:v>45806.895929999999</c:v>
                </c:pt>
                <c:pt idx="644">
                  <c:v>44713.463909999999</c:v>
                </c:pt>
                <c:pt idx="645">
                  <c:v>42956.420599999998</c:v>
                </c:pt>
                <c:pt idx="646">
                  <c:v>39158.203540000002</c:v>
                </c:pt>
                <c:pt idx="647">
                  <c:v>35017.578110000002</c:v>
                </c:pt>
                <c:pt idx="648">
                  <c:v>32143.91332</c:v>
                </c:pt>
                <c:pt idx="649">
                  <c:v>30353.66188</c:v>
                </c:pt>
                <c:pt idx="650">
                  <c:v>29180.98947</c:v>
                </c:pt>
                <c:pt idx="651">
                  <c:v>28585.85197</c:v>
                </c:pt>
                <c:pt idx="652">
                  <c:v>28766.021840000001</c:v>
                </c:pt>
                <c:pt idx="653">
                  <c:v>30525.62067</c:v>
                </c:pt>
                <c:pt idx="654">
                  <c:v>33870.766730000003</c:v>
                </c:pt>
                <c:pt idx="655">
                  <c:v>35009.728450000002</c:v>
                </c:pt>
                <c:pt idx="656">
                  <c:v>36041.919070000004</c:v>
                </c:pt>
                <c:pt idx="657">
                  <c:v>37780.950940000002</c:v>
                </c:pt>
                <c:pt idx="658">
                  <c:v>39916.99452</c:v>
                </c:pt>
                <c:pt idx="659">
                  <c:v>41826.627569999997</c:v>
                </c:pt>
                <c:pt idx="660">
                  <c:v>43684.214939999998</c:v>
                </c:pt>
                <c:pt idx="661">
                  <c:v>45576.294569999998</c:v>
                </c:pt>
                <c:pt idx="662">
                  <c:v>46886.989090000003</c:v>
                </c:pt>
                <c:pt idx="663">
                  <c:v>47771.275119999998</c:v>
                </c:pt>
                <c:pt idx="664">
                  <c:v>48532.296470000001</c:v>
                </c:pt>
                <c:pt idx="665">
                  <c:v>48426.51038</c:v>
                </c:pt>
                <c:pt idx="666">
                  <c:v>47317.656690000003</c:v>
                </c:pt>
                <c:pt idx="667">
                  <c:v>46100.401409999999</c:v>
                </c:pt>
                <c:pt idx="668">
                  <c:v>46088.494189999998</c:v>
                </c:pt>
                <c:pt idx="669">
                  <c:v>44835.41603</c:v>
                </c:pt>
                <c:pt idx="670">
                  <c:v>41811.117599999998</c:v>
                </c:pt>
                <c:pt idx="671">
                  <c:v>38263.886960000003</c:v>
                </c:pt>
                <c:pt idx="672">
                  <c:v>35476.45203</c:v>
                </c:pt>
                <c:pt idx="673">
                  <c:v>33649.920180000001</c:v>
                </c:pt>
                <c:pt idx="674">
                  <c:v>32517.538130000001</c:v>
                </c:pt>
                <c:pt idx="675">
                  <c:v>32015.014520000001</c:v>
                </c:pt>
                <c:pt idx="676">
                  <c:v>32321.53585</c:v>
                </c:pt>
                <c:pt idx="677">
                  <c:v>34080.588880000003</c:v>
                </c:pt>
                <c:pt idx="678">
                  <c:v>37445.68649</c:v>
                </c:pt>
                <c:pt idx="679">
                  <c:v>38802.72853</c:v>
                </c:pt>
                <c:pt idx="680">
                  <c:v>39660.76685</c:v>
                </c:pt>
                <c:pt idx="681">
                  <c:v>41188.084519999997</c:v>
                </c:pt>
                <c:pt idx="682">
                  <c:v>42830.320070000002</c:v>
                </c:pt>
                <c:pt idx="683">
                  <c:v>44546.500630000002</c:v>
                </c:pt>
                <c:pt idx="684">
                  <c:v>45913.032140000003</c:v>
                </c:pt>
                <c:pt idx="685">
                  <c:v>47301.81136</c:v>
                </c:pt>
                <c:pt idx="686">
                  <c:v>47753.009109999999</c:v>
                </c:pt>
                <c:pt idx="687">
                  <c:v>47752.88377</c:v>
                </c:pt>
                <c:pt idx="688">
                  <c:v>47285.550909999998</c:v>
                </c:pt>
                <c:pt idx="689">
                  <c:v>46225.444510000001</c:v>
                </c:pt>
                <c:pt idx="690">
                  <c:v>44885.887349999997</c:v>
                </c:pt>
                <c:pt idx="691">
                  <c:v>43797.385799999996</c:v>
                </c:pt>
                <c:pt idx="692">
                  <c:v>43886.984219999998</c:v>
                </c:pt>
                <c:pt idx="693">
                  <c:v>42613.409010000003</c:v>
                </c:pt>
                <c:pt idx="694">
                  <c:v>40167.587650000001</c:v>
                </c:pt>
                <c:pt idx="695">
                  <c:v>37254.54638</c:v>
                </c:pt>
                <c:pt idx="696">
                  <c:v>34791.637600000002</c:v>
                </c:pt>
                <c:pt idx="697">
                  <c:v>32899.239410000002</c:v>
                </c:pt>
                <c:pt idx="698">
                  <c:v>31561.61969</c:v>
                </c:pt>
                <c:pt idx="699">
                  <c:v>30728.366760000001</c:v>
                </c:pt>
                <c:pt idx="700">
                  <c:v>30119.62559</c:v>
                </c:pt>
                <c:pt idx="701">
                  <c:v>30156.73142</c:v>
                </c:pt>
                <c:pt idx="702">
                  <c:v>30825.930319999999</c:v>
                </c:pt>
                <c:pt idx="703">
                  <c:v>31556.920139999998</c:v>
                </c:pt>
                <c:pt idx="704">
                  <c:v>33049.610659999998</c:v>
                </c:pt>
                <c:pt idx="705">
                  <c:v>34744.571600000003</c:v>
                </c:pt>
                <c:pt idx="706">
                  <c:v>36420.977070000001</c:v>
                </c:pt>
                <c:pt idx="707">
                  <c:v>37923.544589999998</c:v>
                </c:pt>
                <c:pt idx="708">
                  <c:v>39349.34807</c:v>
                </c:pt>
                <c:pt idx="709">
                  <c:v>40891.17914</c:v>
                </c:pt>
                <c:pt idx="710">
                  <c:v>42590.457090000004</c:v>
                </c:pt>
                <c:pt idx="711">
                  <c:v>44165.252970000001</c:v>
                </c:pt>
                <c:pt idx="712">
                  <c:v>45088.204519999999</c:v>
                </c:pt>
                <c:pt idx="713">
                  <c:v>45434.114939999999</c:v>
                </c:pt>
                <c:pt idx="714">
                  <c:v>44768.54952</c:v>
                </c:pt>
                <c:pt idx="715">
                  <c:v>43186.395960000002</c:v>
                </c:pt>
                <c:pt idx="716">
                  <c:v>42493.016759999999</c:v>
                </c:pt>
                <c:pt idx="717">
                  <c:v>41133.896849999997</c:v>
                </c:pt>
                <c:pt idx="718">
                  <c:v>38718.977559999999</c:v>
                </c:pt>
                <c:pt idx="719">
                  <c:v>35961.277419999999</c:v>
                </c:pt>
              </c:numCache>
            </c:numRef>
          </c:val>
          <c:smooth val="0"/>
        </c:ser>
        <c:dLbls>
          <c:showLegendKey val="0"/>
          <c:showVal val="0"/>
          <c:showCatName val="0"/>
          <c:showSerName val="0"/>
          <c:showPercent val="0"/>
          <c:showBubbleSize val="0"/>
        </c:dLbls>
        <c:marker val="1"/>
        <c:smooth val="0"/>
        <c:axId val="213138376"/>
        <c:axId val="213137984"/>
      </c:lineChart>
      <c:catAx>
        <c:axId val="213137200"/>
        <c:scaling>
          <c:orientation val="minMax"/>
        </c:scaling>
        <c:delete val="0"/>
        <c:axPos val="b"/>
        <c:numFmt formatCode="m/d/yyyy\ h:mm"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3137592"/>
        <c:crosses val="autoZero"/>
        <c:auto val="0"/>
        <c:lblAlgn val="ctr"/>
        <c:lblOffset val="100"/>
        <c:tickLblSkip val="24"/>
        <c:tickMarkSkip val="10"/>
        <c:noMultiLvlLbl val="0"/>
      </c:catAx>
      <c:valAx>
        <c:axId val="2131375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r>
                  <a:rPr lang="en-US" b="1"/>
                  <a:t>Inertia(MW*s)</a:t>
                </a:r>
              </a:p>
            </c:rich>
          </c:tx>
          <c:overlay val="0"/>
          <c:spPr>
            <a:noFill/>
            <a:ln>
              <a:noFill/>
            </a:ln>
            <a:effectLst/>
          </c:spPr>
          <c:txPr>
            <a:bodyPr rot="-54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3137200"/>
        <c:crosses val="autoZero"/>
        <c:crossBetween val="between"/>
      </c:valAx>
      <c:valAx>
        <c:axId val="213137984"/>
        <c:scaling>
          <c:orientation val="minMax"/>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b="1"/>
                  <a:t>Load(MW</a:t>
                </a:r>
                <a:r>
                  <a:rPr lang="en-US"/>
                  <a: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3138376"/>
        <c:crosses val="max"/>
        <c:crossBetween val="between"/>
      </c:valAx>
      <c:catAx>
        <c:axId val="213138376"/>
        <c:scaling>
          <c:orientation val="minMax"/>
        </c:scaling>
        <c:delete val="1"/>
        <c:axPos val="b"/>
        <c:majorTickMark val="out"/>
        <c:minorTickMark val="none"/>
        <c:tickLblPos val="nextTo"/>
        <c:crossAx val="213137984"/>
        <c:crosses val="autoZero"/>
        <c:auto val="0"/>
        <c:lblAlgn val="ctr"/>
        <c:lblOffset val="100"/>
        <c:noMultiLvlLbl val="0"/>
      </c:cat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0.1888</cdr:x>
      <cdr:y>0.4224</cdr:y>
    </cdr:from>
    <cdr:to>
      <cdr:x>0.46719</cdr:x>
      <cdr:y>0.51755</cdr:y>
    </cdr:to>
    <cdr:sp macro="" textlink="">
      <cdr:nvSpPr>
        <cdr:cNvPr id="2" name="TextBox 7"/>
        <cdr:cNvSpPr txBox="1"/>
      </cdr:nvSpPr>
      <cdr:spPr>
        <a:xfrm xmlns:a="http://schemas.openxmlformats.org/drawingml/2006/main">
          <a:off x="1485265" y="1776285"/>
          <a:ext cx="2190019" cy="400110"/>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sz="2000" dirty="0" smtClean="0">
              <a:solidFill>
                <a:srgbClr val="FF0000"/>
              </a:solidFill>
              <a:latin typeface="Calibri" panose="020F0502020204030204" pitchFamily="34" charset="0"/>
            </a:rPr>
            <a:t>26 Governors</a:t>
          </a:r>
          <a:endParaRPr lang="en-US" sz="2000" dirty="0">
            <a:solidFill>
              <a:srgbClr val="FF0000"/>
            </a:solidFill>
            <a:latin typeface="Calibri" panose="020F0502020204030204" pitchFamily="34" charset="0"/>
          </a:endParaRPr>
        </a:p>
      </cdr:txBody>
    </cdr:sp>
  </cdr:relSizeAnchor>
  <cdr:relSizeAnchor xmlns:cdr="http://schemas.openxmlformats.org/drawingml/2006/chartDrawing">
    <cdr:from>
      <cdr:x>0.28868</cdr:x>
      <cdr:y>0.51761</cdr:y>
    </cdr:from>
    <cdr:to>
      <cdr:x>0.32027</cdr:x>
      <cdr:y>0.66888</cdr:y>
    </cdr:to>
    <cdr:cxnSp macro="">
      <cdr:nvCxnSpPr>
        <cdr:cNvPr id="3" name="Straight Arrow Connector 2"/>
        <cdr:cNvCxnSpPr/>
      </cdr:nvCxnSpPr>
      <cdr:spPr>
        <a:xfrm xmlns:a="http://schemas.openxmlformats.org/drawingml/2006/main">
          <a:off x="2270999" y="2176670"/>
          <a:ext cx="248478" cy="636104"/>
        </a:xfrm>
        <a:prstGeom xmlns:a="http://schemas.openxmlformats.org/drawingml/2006/main" prst="straightConnector1">
          <a:avLst/>
        </a:prstGeom>
        <a:noFill xmlns:a="http://schemas.openxmlformats.org/drawingml/2006/main"/>
        <a:ln xmlns:a="http://schemas.openxmlformats.org/drawingml/2006/main" w="28575" cap="flat" cmpd="sng" algn="ctr">
          <a:solidFill>
            <a:srgbClr val="FF0000"/>
          </a:solidFill>
          <a:prstDash val="solid"/>
          <a:tailEnd type="arrow"/>
        </a:ln>
        <a:effectLst xmlns:a="http://schemas.openxmlformats.org/drawingml/2006/main">
          <a:outerShdw blurRad="40000" dist="20000" dir="5400000" rotWithShape="0">
            <a:srgbClr val="000000">
              <a:alpha val="38000"/>
            </a:srgbClr>
          </a:outerShdw>
        </a:effectLst>
      </cdr:spPr>
    </cdr:cxnSp>
  </cdr:relSizeAnchor>
  <cdr:relSizeAnchor xmlns:cdr="http://schemas.openxmlformats.org/drawingml/2006/chartDrawing">
    <cdr:from>
      <cdr:x>0.51084</cdr:x>
      <cdr:y>0.64761</cdr:y>
    </cdr:from>
    <cdr:to>
      <cdr:x>0.61971</cdr:x>
      <cdr:y>0.71851</cdr:y>
    </cdr:to>
    <cdr:cxnSp macro="">
      <cdr:nvCxnSpPr>
        <cdr:cNvPr id="4" name="Straight Arrow Connector 3"/>
        <cdr:cNvCxnSpPr/>
      </cdr:nvCxnSpPr>
      <cdr:spPr>
        <a:xfrm xmlns:a="http://schemas.openxmlformats.org/drawingml/2006/main" flipH="1" flipV="1">
          <a:off x="4018629" y="2723322"/>
          <a:ext cx="856423" cy="298175"/>
        </a:xfrm>
        <a:prstGeom xmlns:a="http://schemas.openxmlformats.org/drawingml/2006/main" prst="straightConnector1">
          <a:avLst/>
        </a:prstGeom>
        <a:ln xmlns:a="http://schemas.openxmlformats.org/drawingml/2006/main">
          <a:solidFill>
            <a:srgbClr val="FF0000"/>
          </a:solidFill>
          <a:tailEnd type="arrow"/>
        </a:ln>
      </cdr:spPr>
      <cdr:style>
        <a:lnRef xmlns:a="http://schemas.openxmlformats.org/drawingml/2006/main" idx="2">
          <a:schemeClr val="accent2"/>
        </a:lnRef>
        <a:fillRef xmlns:a="http://schemas.openxmlformats.org/drawingml/2006/main" idx="0">
          <a:schemeClr val="accent2"/>
        </a:fillRef>
        <a:effectRef xmlns:a="http://schemas.openxmlformats.org/drawingml/2006/main" idx="1">
          <a:schemeClr val="accent2"/>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10/14/2016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10/14/2016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EDF04B7B-5F70-4973-8CA6-A02BC8D71552}" type="slidenum">
              <a:rPr lang="en-US" smtClean="0"/>
              <a:pPr>
                <a:defRPr/>
              </a:pPr>
              <a:t>4</a:t>
            </a:fld>
            <a:endParaRPr lang="en-US"/>
          </a:p>
        </p:txBody>
      </p:sp>
    </p:spTree>
    <p:extLst>
      <p:ext uri="{BB962C8B-B14F-4D97-AF65-F5344CB8AC3E}">
        <p14:creationId xmlns:p14="http://schemas.microsoft.com/office/powerpoint/2010/main" val="3334051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EDF04B7B-5F70-4973-8CA6-A02BC8D71552}" type="slidenum">
              <a:rPr lang="en-US" smtClean="0"/>
              <a:pPr>
                <a:defRPr/>
              </a:pPr>
              <a:t>5</a:t>
            </a:fld>
            <a:endParaRPr lang="en-US"/>
          </a:p>
        </p:txBody>
      </p:sp>
    </p:spTree>
    <p:extLst>
      <p:ext uri="{BB962C8B-B14F-4D97-AF65-F5344CB8AC3E}">
        <p14:creationId xmlns:p14="http://schemas.microsoft.com/office/powerpoint/2010/main" val="2060137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EDF04B7B-5F70-4973-8CA6-A02BC8D71552}" type="slidenum">
              <a:rPr lang="en-US" smtClean="0"/>
              <a:pPr>
                <a:defRPr/>
              </a:pPr>
              <a:t>6</a:t>
            </a:fld>
            <a:endParaRPr lang="en-US"/>
          </a:p>
        </p:txBody>
      </p:sp>
    </p:spTree>
    <p:extLst>
      <p:ext uri="{BB962C8B-B14F-4D97-AF65-F5344CB8AC3E}">
        <p14:creationId xmlns:p14="http://schemas.microsoft.com/office/powerpoint/2010/main" val="55883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EDF04B7B-5F70-4973-8CA6-A02BC8D71552}" type="slidenum">
              <a:rPr lang="en-US" smtClean="0"/>
              <a:pPr>
                <a:defRPr/>
              </a:pPr>
              <a:t>11</a:t>
            </a:fld>
            <a:endParaRPr lang="en-US"/>
          </a:p>
        </p:txBody>
      </p:sp>
    </p:spTree>
    <p:extLst>
      <p:ext uri="{BB962C8B-B14F-4D97-AF65-F5344CB8AC3E}">
        <p14:creationId xmlns:p14="http://schemas.microsoft.com/office/powerpoint/2010/main" val="2481144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BAE04D09-E686-4284-828C-3CBA678AA6A1}" type="slidenum">
              <a:rPr lang="en-US" smtClean="0"/>
              <a:pPr>
                <a:defRPr/>
              </a:pPr>
              <a:t>18</a:t>
            </a:fld>
            <a:endParaRPr lang="en-US"/>
          </a:p>
        </p:txBody>
      </p:sp>
    </p:spTree>
    <p:extLst>
      <p:ext uri="{BB962C8B-B14F-4D97-AF65-F5344CB8AC3E}">
        <p14:creationId xmlns:p14="http://schemas.microsoft.com/office/powerpoint/2010/main" val="11958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1"/>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54675" y="6248400"/>
            <a:ext cx="2840925" cy="400110"/>
          </a:xfrm>
          <a:prstGeom prst="rect">
            <a:avLst/>
          </a:prstGeom>
          <a:noFill/>
        </p:spPr>
        <p:txBody>
          <a:bodyPr wrap="square" rtlCol="0">
            <a:spAutoFit/>
          </a:bodyPr>
          <a:lstStyle/>
          <a:p>
            <a:pPr algn="l"/>
            <a:r>
              <a:rPr lang="en-US" sz="1000" b="1" baseline="0" dirty="0" smtClean="0">
                <a:solidFill>
                  <a:schemeClr val="tx1"/>
                </a:solidFill>
              </a:rPr>
              <a:t>Item XXX</a:t>
            </a:r>
          </a:p>
          <a:p>
            <a:pPr algn="l"/>
            <a:r>
              <a:rPr lang="en-US" sz="1000" b="0" baseline="0" dirty="0" smtClean="0">
                <a:solidFill>
                  <a:schemeClr val="tx1"/>
                </a:solidFill>
              </a:rPr>
              <a:t>ERCOT Public/Confidential</a:t>
            </a:r>
            <a:endParaRPr lang="en-US" sz="1000" b="0"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1843951"/>
            <a:ext cx="5553740" cy="2616101"/>
          </a:xfrm>
          <a:prstGeom prst="rect">
            <a:avLst/>
          </a:prstGeom>
          <a:noFill/>
        </p:spPr>
        <p:txBody>
          <a:bodyPr wrap="square" rtlCol="0">
            <a:spAutoFit/>
          </a:bodyPr>
          <a:lstStyle/>
          <a:p>
            <a:r>
              <a:rPr lang="en-US" sz="2000" b="1" dirty="0" smtClean="0">
                <a:solidFill>
                  <a:schemeClr val="tx2"/>
                </a:solidFill>
              </a:rPr>
              <a:t>Inertia Background</a:t>
            </a:r>
            <a:endParaRPr lang="en-US" b="1" dirty="0" smtClean="0">
              <a:solidFill>
                <a:schemeClr val="tx2"/>
              </a:solidFill>
            </a:endParaRPr>
          </a:p>
          <a:p>
            <a:endParaRPr lang="en-US" b="1" dirty="0" smtClean="0">
              <a:solidFill>
                <a:schemeClr val="tx2"/>
              </a:solidFill>
            </a:endParaRPr>
          </a:p>
          <a:p>
            <a:r>
              <a:rPr lang="en-US" i="1" dirty="0" smtClean="0">
                <a:solidFill>
                  <a:schemeClr val="tx2"/>
                </a:solidFill>
              </a:rPr>
              <a:t>Dan Woodfin</a:t>
            </a:r>
            <a:endParaRPr lang="en-US" i="1" dirty="0">
              <a:solidFill>
                <a:schemeClr val="tx2"/>
              </a:solidFill>
            </a:endParaRPr>
          </a:p>
          <a:p>
            <a:r>
              <a:rPr lang="en-US" dirty="0" smtClean="0">
                <a:solidFill>
                  <a:schemeClr val="tx2"/>
                </a:solidFill>
              </a:rPr>
              <a:t>Director, System Operations</a:t>
            </a:r>
          </a:p>
          <a:p>
            <a:endParaRPr lang="en-US" dirty="0">
              <a:solidFill>
                <a:schemeClr val="tx2"/>
              </a:solidFill>
            </a:endParaRPr>
          </a:p>
          <a:p>
            <a:r>
              <a:rPr lang="en-US" dirty="0" smtClean="0">
                <a:solidFill>
                  <a:schemeClr val="tx2"/>
                </a:solidFill>
              </a:rPr>
              <a:t>WMS</a:t>
            </a:r>
            <a:endParaRPr lang="en-US" dirty="0" smtClean="0">
              <a:solidFill>
                <a:schemeClr val="tx2"/>
              </a:solidFill>
            </a:endParaRPr>
          </a:p>
          <a:p>
            <a:endParaRPr lang="en-US" dirty="0">
              <a:solidFill>
                <a:schemeClr val="tx2"/>
              </a:solidFill>
            </a:endParaRPr>
          </a:p>
          <a:p>
            <a:r>
              <a:rPr lang="en-US" dirty="0" smtClean="0">
                <a:solidFill>
                  <a:schemeClr val="tx2"/>
                </a:solidFill>
              </a:rPr>
              <a:t>ERCOT Public</a:t>
            </a:r>
          </a:p>
          <a:p>
            <a:r>
              <a:rPr lang="en-US" dirty="0" smtClean="0">
                <a:solidFill>
                  <a:schemeClr val="tx2"/>
                </a:solidFill>
              </a:rPr>
              <a:t>October </a:t>
            </a:r>
            <a:r>
              <a:rPr lang="en-US" dirty="0" smtClean="0">
                <a:solidFill>
                  <a:schemeClr val="tx2"/>
                </a:solidFill>
              </a:rPr>
              <a:t>17, </a:t>
            </a:r>
            <a:r>
              <a:rPr lang="en-US" dirty="0" smtClean="0">
                <a:solidFill>
                  <a:schemeClr val="tx2"/>
                </a:solidFill>
              </a:rPr>
              <a:t>2016</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Inertia Issues to be Considered</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sz="2400" dirty="0" smtClean="0"/>
              <a:t>Must maintain at least a Critical </a:t>
            </a:r>
            <a:r>
              <a:rPr lang="en-US" sz="2400" dirty="0"/>
              <a:t>Inertia Level that is based on the current operation practices and characteristics of frequency responsive resources</a:t>
            </a:r>
          </a:p>
          <a:p>
            <a:pPr marL="457200" indent="-457200">
              <a:buFont typeface="+mj-lt"/>
              <a:buAutoNum type="arabicPeriod"/>
            </a:pPr>
            <a:r>
              <a:rPr lang="en-US" sz="2400" dirty="0" smtClean="0"/>
              <a:t>As </a:t>
            </a:r>
            <a:r>
              <a:rPr lang="en-US" sz="2400" dirty="0"/>
              <a:t>inertia </a:t>
            </a:r>
            <a:r>
              <a:rPr lang="en-US" sz="2400" dirty="0" smtClean="0"/>
              <a:t>approaches critical level, </a:t>
            </a:r>
            <a:r>
              <a:rPr lang="en-US" sz="2400" dirty="0"/>
              <a:t>RRS </a:t>
            </a:r>
            <a:r>
              <a:rPr lang="en-US" sz="2400" dirty="0" smtClean="0"/>
              <a:t>requirements increase exponentially</a:t>
            </a:r>
          </a:p>
          <a:p>
            <a:pPr marL="457200" indent="-457200">
              <a:buFont typeface="+mj-lt"/>
              <a:buAutoNum type="arabicPeriod"/>
            </a:pPr>
            <a:endParaRPr lang="en-US" sz="2400" dirty="0" smtClean="0"/>
          </a:p>
          <a:p>
            <a:pPr marL="457200" indent="-457200">
              <a:buFont typeface="+mj-lt"/>
              <a:buAutoNum type="arabicPeriod"/>
            </a:pPr>
            <a:endParaRPr lang="en-US" sz="2400" dirty="0"/>
          </a:p>
          <a:p>
            <a:pPr marL="0" indent="0" algn="ctr">
              <a:buNone/>
            </a:pPr>
            <a:r>
              <a:rPr lang="en-US" sz="2400" i="1" dirty="0" smtClean="0">
                <a:solidFill>
                  <a:schemeClr val="accent1"/>
                </a:solidFill>
              </a:rPr>
              <a:t>Will discuss these on next few slides</a:t>
            </a:r>
            <a:endParaRPr lang="en-US" sz="2400" i="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32468587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374651" y="1330326"/>
            <a:ext cx="8427652" cy="4213826"/>
          </a:xfrm>
          <a:prstGeom prst="rect">
            <a:avLst/>
          </a:prstGeom>
        </p:spPr>
      </p:pic>
      <p:sp>
        <p:nvSpPr>
          <p:cNvPr id="8" name="Content Placeholder 7"/>
          <p:cNvSpPr>
            <a:spLocks noGrp="1"/>
          </p:cNvSpPr>
          <p:nvPr>
            <p:ph idx="1"/>
          </p:nvPr>
        </p:nvSpPr>
        <p:spPr>
          <a:xfrm>
            <a:off x="379413" y="708025"/>
            <a:ext cx="8229600" cy="5116513"/>
          </a:xfrm>
        </p:spPr>
        <p:txBody>
          <a:bodyPr>
            <a:normAutofit/>
          </a:bodyPr>
          <a:lstStyle/>
          <a:p>
            <a:pPr marL="457200" lvl="1" indent="0">
              <a:buFont typeface="Arial" charset="0"/>
              <a:buNone/>
              <a:defRPr/>
            </a:pPr>
            <a:endParaRPr lang="en-US" sz="1600" b="1" kern="0" dirty="0" smtClean="0"/>
          </a:p>
          <a:p>
            <a:pPr lvl="2">
              <a:defRPr/>
            </a:pPr>
            <a:endParaRPr lang="en-US" sz="1200" b="1" kern="0" dirty="0" smtClean="0"/>
          </a:p>
        </p:txBody>
      </p:sp>
      <p:sp>
        <p:nvSpPr>
          <p:cNvPr id="18435" name="Title 8"/>
          <p:cNvSpPr>
            <a:spLocks noGrp="1"/>
          </p:cNvSpPr>
          <p:nvPr>
            <p:ph type="title"/>
          </p:nvPr>
        </p:nvSpPr>
        <p:spPr>
          <a:xfrm>
            <a:off x="457200" y="228600"/>
            <a:ext cx="8229600" cy="433388"/>
          </a:xfrm>
        </p:spPr>
        <p:txBody>
          <a:bodyPr/>
          <a:lstStyle/>
          <a:p>
            <a:pPr algn="l"/>
            <a:r>
              <a:rPr lang="en-US" altLang="en-US" dirty="0" smtClean="0"/>
              <a:t>Critical Inertia Concept</a:t>
            </a:r>
            <a:endParaRPr lang="en-US" altLang="en-US" dirty="0"/>
          </a:p>
        </p:txBody>
      </p:sp>
      <p:sp>
        <p:nvSpPr>
          <p:cNvPr id="10" name="TextBox 9"/>
          <p:cNvSpPr txBox="1"/>
          <p:nvPr/>
        </p:nvSpPr>
        <p:spPr>
          <a:xfrm>
            <a:off x="4076614" y="2708281"/>
            <a:ext cx="4449265" cy="1477328"/>
          </a:xfrm>
          <a:prstGeom prst="rect">
            <a:avLst/>
          </a:prstGeom>
          <a:solidFill>
            <a:schemeClr val="bg1"/>
          </a:solidFill>
        </p:spPr>
        <p:txBody>
          <a:bodyPr wrap="square" rtlCol="0">
            <a:spAutoFit/>
          </a:bodyPr>
          <a:lstStyle/>
          <a:p>
            <a:r>
              <a:rPr lang="en-US" dirty="0" smtClean="0">
                <a:solidFill>
                  <a:srgbClr val="FF0000"/>
                </a:solidFill>
              </a:rPr>
              <a:t>The level of inertia which causes the frequency to drop below the UFLS trigger before the “fastest” resources can provide sufficient frequency response (for the two STP trip) is the “Critical Inertia”</a:t>
            </a:r>
            <a:endParaRPr lang="en-US" dirty="0">
              <a:solidFill>
                <a:srgbClr val="FF0000"/>
              </a:solidFill>
            </a:endParaRPr>
          </a:p>
        </p:txBody>
      </p:sp>
      <p:cxnSp>
        <p:nvCxnSpPr>
          <p:cNvPr id="11" name="Curved Connector 10"/>
          <p:cNvCxnSpPr/>
          <p:nvPr/>
        </p:nvCxnSpPr>
        <p:spPr>
          <a:xfrm rot="10800000" flipV="1">
            <a:off x="2704862" y="3666759"/>
            <a:ext cx="1371752" cy="698424"/>
          </a:xfrm>
          <a:prstGeom prst="curvedConnector3">
            <a:avLst>
              <a:gd name="adj1" fmla="val 5000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4"/>
          </p:nvPr>
        </p:nvSpPr>
        <p:spPr/>
        <p:txBody>
          <a:bodyPr/>
          <a:lstStyle/>
          <a:p>
            <a:fld id="{1D93BD3E-1E9A-4970-A6F7-E7AC52762E0C}" type="slidenum">
              <a:rPr lang="en-US" smtClean="0"/>
              <a:pPr/>
              <a:t>11</a:t>
            </a:fld>
            <a:endParaRPr lang="en-US"/>
          </a:p>
        </p:txBody>
      </p:sp>
      <p:sp>
        <p:nvSpPr>
          <p:cNvPr id="5" name="Left Brace 4"/>
          <p:cNvSpPr/>
          <p:nvPr/>
        </p:nvSpPr>
        <p:spPr>
          <a:xfrm>
            <a:off x="1725044" y="3206338"/>
            <a:ext cx="166255" cy="1158845"/>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Left Brace 11"/>
          <p:cNvSpPr/>
          <p:nvPr/>
        </p:nvSpPr>
        <p:spPr>
          <a:xfrm rot="16200000">
            <a:off x="2201341" y="4098055"/>
            <a:ext cx="125154" cy="751483"/>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1198554" y="3647509"/>
            <a:ext cx="628698" cy="276999"/>
          </a:xfrm>
          <a:prstGeom prst="rect">
            <a:avLst/>
          </a:prstGeom>
          <a:noFill/>
        </p:spPr>
        <p:txBody>
          <a:bodyPr wrap="none" rtlCol="0">
            <a:spAutoFit/>
          </a:bodyPr>
          <a:lstStyle/>
          <a:p>
            <a:r>
              <a:rPr lang="en-US" sz="1200" dirty="0" smtClean="0">
                <a:solidFill>
                  <a:srgbClr val="FF0000"/>
                </a:solidFill>
              </a:rPr>
              <a:t>0.4 Hz</a:t>
            </a:r>
            <a:endParaRPr lang="en-US" sz="1200" dirty="0">
              <a:solidFill>
                <a:srgbClr val="FF0000"/>
              </a:solidFill>
            </a:endParaRPr>
          </a:p>
        </p:txBody>
      </p:sp>
      <p:sp>
        <p:nvSpPr>
          <p:cNvPr id="13" name="TextBox 12"/>
          <p:cNvSpPr txBox="1"/>
          <p:nvPr/>
        </p:nvSpPr>
        <p:spPr>
          <a:xfrm>
            <a:off x="2064985" y="4473796"/>
            <a:ext cx="518091" cy="276999"/>
          </a:xfrm>
          <a:prstGeom prst="rect">
            <a:avLst/>
          </a:prstGeom>
          <a:noFill/>
        </p:spPr>
        <p:txBody>
          <a:bodyPr wrap="none" rtlCol="0">
            <a:spAutoFit/>
          </a:bodyPr>
          <a:lstStyle/>
          <a:p>
            <a:r>
              <a:rPr lang="en-US" sz="1200" dirty="0" smtClean="0">
                <a:solidFill>
                  <a:srgbClr val="FF0000"/>
                </a:solidFill>
              </a:rPr>
              <a:t>0.5 s</a:t>
            </a:r>
            <a:endParaRPr lang="en-US" sz="1200" dirty="0">
              <a:solidFill>
                <a:srgbClr val="FF0000"/>
              </a:solidFill>
            </a:endParaRPr>
          </a:p>
        </p:txBody>
      </p:sp>
    </p:spTree>
    <p:extLst>
      <p:ext uri="{BB962C8B-B14F-4D97-AF65-F5344CB8AC3E}">
        <p14:creationId xmlns:p14="http://schemas.microsoft.com/office/powerpoint/2010/main" val="676207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Inertia</a:t>
            </a:r>
            <a:endParaRPr lang="en-US" dirty="0"/>
          </a:p>
        </p:txBody>
      </p:sp>
      <p:sp>
        <p:nvSpPr>
          <p:cNvPr id="3" name="Content Placeholder 2"/>
          <p:cNvSpPr>
            <a:spLocks noGrp="1"/>
          </p:cNvSpPr>
          <p:nvPr>
            <p:ph idx="1"/>
          </p:nvPr>
        </p:nvSpPr>
        <p:spPr/>
        <p:txBody>
          <a:bodyPr/>
          <a:lstStyle/>
          <a:p>
            <a:r>
              <a:rPr lang="en-US" sz="2800" dirty="0" smtClean="0"/>
              <a:t>Currently, the Critical Inertia Level for ERCOT appears to be around 100 GW-s (based on current operations and response characteristics of current resources)</a:t>
            </a:r>
          </a:p>
          <a:p>
            <a:pPr lvl="1"/>
            <a:r>
              <a:rPr lang="en-US" sz="2400" dirty="0"/>
              <a:t>Simulation results have </a:t>
            </a:r>
            <a:r>
              <a:rPr lang="en-US" sz="2400" dirty="0" smtClean="0"/>
              <a:t>shown that this is level at which </a:t>
            </a:r>
            <a:r>
              <a:rPr lang="en-US" sz="2400" dirty="0" err="1" smtClean="0"/>
              <a:t>RoCoF</a:t>
            </a:r>
            <a:r>
              <a:rPr lang="en-US" sz="2400" dirty="0" smtClean="0"/>
              <a:t> is high enough that frequency would drop below 59.3 HZ for the two STP trip</a:t>
            </a:r>
          </a:p>
          <a:p>
            <a:pPr lvl="1"/>
            <a:r>
              <a:rPr lang="en-US" sz="2400" dirty="0"/>
              <a:t>Simulation results have also shown wide-area voltage oscillations at inertia below this level; </a:t>
            </a:r>
            <a:r>
              <a:rPr lang="en-US" sz="2400" dirty="0" smtClean="0"/>
              <a:t>this is a separate </a:t>
            </a:r>
            <a:r>
              <a:rPr lang="en-US" sz="2400" dirty="0"/>
              <a:t>but somewhat related issue as identified in the Panhandle region as weak grid</a:t>
            </a: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22273301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Solutions to Maintain Critical Level of Inertia</a:t>
            </a:r>
            <a:endParaRPr lang="en-US" dirty="0"/>
          </a:p>
        </p:txBody>
      </p:sp>
      <p:sp>
        <p:nvSpPr>
          <p:cNvPr id="3" name="Content Placeholder 2"/>
          <p:cNvSpPr>
            <a:spLocks noGrp="1"/>
          </p:cNvSpPr>
          <p:nvPr>
            <p:ph idx="1"/>
          </p:nvPr>
        </p:nvSpPr>
        <p:spPr/>
        <p:txBody>
          <a:bodyPr/>
          <a:lstStyle/>
          <a:p>
            <a:r>
              <a:rPr lang="en-US" dirty="0" smtClean="0"/>
              <a:t>Bring synchronous units with sufficient inertia online</a:t>
            </a:r>
          </a:p>
          <a:p>
            <a:r>
              <a:rPr lang="en-US" dirty="0"/>
              <a:t>Lower the critical level of inertia by having  “earlier” </a:t>
            </a:r>
            <a:r>
              <a:rPr lang="en-US" dirty="0" smtClean="0"/>
              <a:t>or “faster” frequency response resources</a:t>
            </a:r>
          </a:p>
          <a:p>
            <a:pPr lvl="1"/>
            <a:r>
              <a:rPr lang="en-US" dirty="0" smtClean="0"/>
              <a:t>Although these resources may not help with voltage oscillation issue if they do not also </a:t>
            </a:r>
            <a:r>
              <a:rPr lang="en-US" dirty="0"/>
              <a:t>provide system strength </a:t>
            </a:r>
          </a:p>
          <a:p>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37452377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Resource Types on Low Inertia Issues </a:t>
            </a:r>
            <a:endParaRPr lang="en-US" dirty="0"/>
          </a:p>
        </p:txBody>
      </p:sp>
      <p:sp>
        <p:nvSpPr>
          <p:cNvPr id="3" name="Content Placeholder 2"/>
          <p:cNvSpPr>
            <a:spLocks noGrp="1"/>
          </p:cNvSpPr>
          <p:nvPr>
            <p:ph idx="1"/>
          </p:nvPr>
        </p:nvSpPr>
        <p:spPr>
          <a:xfrm>
            <a:off x="304800" y="814634"/>
            <a:ext cx="8534400" cy="5105400"/>
          </a:xfrm>
        </p:spPr>
        <p:txBody>
          <a:bodyPr/>
          <a:lstStyle/>
          <a:p>
            <a:r>
              <a:rPr lang="en-US" sz="2000" dirty="0" smtClean="0"/>
              <a:t>Load Resources help to lower the Critical Inertia Level (but do not provide inertia to meet that requirement once it is set) and reduce the quantity of RRS needed as inertia approaches critical level (fast MW/s)</a:t>
            </a:r>
          </a:p>
          <a:p>
            <a:pPr lvl="1"/>
            <a:r>
              <a:rPr lang="en-US" sz="1600" dirty="0" smtClean="0"/>
              <a:t>Separating LRs so that some respond “earlier” (at 59.8Hz, e.g.) could provide additional improvement</a:t>
            </a:r>
          </a:p>
          <a:p>
            <a:pPr lvl="1"/>
            <a:r>
              <a:rPr lang="en-US" sz="1600" dirty="0" smtClean="0"/>
              <a:t>Moving some LRs to respond faster than 0.5s. Could also provide improvement</a:t>
            </a:r>
          </a:p>
          <a:p>
            <a:r>
              <a:rPr lang="en-US" sz="2000" dirty="0" smtClean="0"/>
              <a:t>Synchronous Generators provide inertia</a:t>
            </a:r>
          </a:p>
          <a:p>
            <a:pPr lvl="1"/>
            <a:r>
              <a:rPr lang="en-US" sz="1600" dirty="0" smtClean="0"/>
              <a:t>Also produce a minimum amount of power; committing additional generation to provide inertia or RRS during low inertia periods will negatively affect RT market</a:t>
            </a:r>
          </a:p>
          <a:p>
            <a:pPr lvl="1"/>
            <a:r>
              <a:rPr lang="en-US" sz="1600" dirty="0" smtClean="0"/>
              <a:t>Different generators have different inertia; committing different synchronous generators could provide higher inertia while minimally affecting RT market prices</a:t>
            </a:r>
          </a:p>
          <a:p>
            <a:r>
              <a:rPr lang="en-US" sz="2000" dirty="0" smtClean="0"/>
              <a:t>Synchronous Condensers provide inertia that needs to be included in calculation of inertia on system and may already be needed to resolve system strength issues;  do not inject uneconomic MW into market</a:t>
            </a:r>
          </a:p>
          <a:p>
            <a:r>
              <a:rPr lang="en-US" sz="2000" dirty="0" smtClean="0"/>
              <a:t>“Synthetic Inertia” from inverter-based resources may help lower Critical Inertia Level because of faster response (but do not provide inertia to meet that requirement once it is set) </a:t>
            </a:r>
            <a:endParaRPr lang="en-US" sz="1600" dirty="0" smtClean="0"/>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31677350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Synthetic Inertia (GE)</a:t>
            </a:r>
            <a:endParaRPr lang="en-US" dirty="0"/>
          </a:p>
        </p:txBody>
      </p:sp>
      <p:sp>
        <p:nvSpPr>
          <p:cNvPr id="5" name="Slide Number Placeholder 4"/>
          <p:cNvSpPr>
            <a:spLocks noGrp="1"/>
          </p:cNvSpPr>
          <p:nvPr>
            <p:ph type="sldNum" sz="quarter" idx="4294967295"/>
          </p:nvPr>
        </p:nvSpPr>
        <p:spPr>
          <a:xfrm>
            <a:off x="7543800" y="6250695"/>
            <a:ext cx="1600200" cy="273844"/>
          </a:xfrm>
          <a:prstGeom prst="rect">
            <a:avLst/>
          </a:prstGeom>
        </p:spPr>
        <p:txBody>
          <a:bodyPr/>
          <a:lstStyle/>
          <a:p>
            <a:fld id="{AF88E988-FB04-AB4E-BE5A-59F242AF7F7A}" type="slidenum">
              <a:rPr lang="en-US" smtClean="0">
                <a:solidFill>
                  <a:prstClr val="black">
                    <a:tint val="75000"/>
                  </a:prstClr>
                </a:solidFill>
              </a:rPr>
              <a:pPr/>
              <a:t>15</a:t>
            </a:fld>
            <a:endParaRPr lang="en-US" dirty="0">
              <a:solidFill>
                <a:prstClr val="black">
                  <a:tint val="75000"/>
                </a:prstClr>
              </a:solidFill>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7288" y="1352015"/>
            <a:ext cx="6829425" cy="3964781"/>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7" name="TextBox 6"/>
          <p:cNvSpPr txBox="1"/>
          <p:nvPr/>
        </p:nvSpPr>
        <p:spPr>
          <a:xfrm>
            <a:off x="1351279" y="5383263"/>
            <a:ext cx="6442789" cy="276999"/>
          </a:xfrm>
          <a:prstGeom prst="rect">
            <a:avLst/>
          </a:prstGeom>
          <a:solidFill>
            <a:schemeClr val="bg1"/>
          </a:solidFill>
        </p:spPr>
        <p:txBody>
          <a:bodyPr wrap="none" rtlCol="0">
            <a:spAutoFit/>
          </a:bodyPr>
          <a:lstStyle/>
          <a:p>
            <a:r>
              <a:rPr lang="en-US" sz="1200" b="1" dirty="0">
                <a:solidFill>
                  <a:prstClr val="black"/>
                </a:solidFill>
              </a:rPr>
              <a:t>Source: </a:t>
            </a:r>
            <a:r>
              <a:rPr lang="en-US" sz="1200" dirty="0">
                <a:solidFill>
                  <a:prstClr val="black"/>
                </a:solidFill>
              </a:rPr>
              <a:t>Damian Flynn, Lisa </a:t>
            </a:r>
            <a:r>
              <a:rPr lang="en-US" sz="1200" dirty="0" err="1">
                <a:solidFill>
                  <a:prstClr val="black"/>
                </a:solidFill>
              </a:rPr>
              <a:t>Ruttledge</a:t>
            </a:r>
            <a:r>
              <a:rPr lang="en-US" sz="1200" dirty="0">
                <a:solidFill>
                  <a:prstClr val="black"/>
                </a:solidFill>
              </a:rPr>
              <a:t> University College Dublin &amp; Energy Research Centre</a:t>
            </a:r>
          </a:p>
        </p:txBody>
      </p:sp>
    </p:spTree>
    <p:extLst>
      <p:ext uri="{BB962C8B-B14F-4D97-AF65-F5344CB8AC3E}">
        <p14:creationId xmlns:p14="http://schemas.microsoft.com/office/powerpoint/2010/main" val="21756231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Increasing RRS as Inertia Approaches Critical</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graphicFrame>
        <p:nvGraphicFramePr>
          <p:cNvPr id="5" name="Chart 4"/>
          <p:cNvGraphicFramePr/>
          <p:nvPr>
            <p:extLst>
              <p:ext uri="{D42A27DB-BD31-4B8C-83A1-F6EECF244321}">
                <p14:modId xmlns:p14="http://schemas.microsoft.com/office/powerpoint/2010/main" val="3534548667"/>
              </p:ext>
            </p:extLst>
          </p:nvPr>
        </p:nvGraphicFramePr>
        <p:xfrm>
          <a:off x="381000" y="1152939"/>
          <a:ext cx="8315739" cy="455212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4187839" y="1793267"/>
            <a:ext cx="3982126" cy="1477328"/>
          </a:xfrm>
          <a:prstGeom prst="rect">
            <a:avLst/>
          </a:prstGeom>
          <a:solidFill>
            <a:schemeClr val="bg1"/>
          </a:solidFill>
        </p:spPr>
        <p:txBody>
          <a:bodyPr wrap="square" rtlCol="0">
            <a:spAutoFit/>
          </a:bodyPr>
          <a:lstStyle/>
          <a:p>
            <a:r>
              <a:rPr lang="en-US" dirty="0" smtClean="0">
                <a:solidFill>
                  <a:srgbClr val="FF0000"/>
                </a:solidFill>
              </a:rPr>
              <a:t>Other studies have shown that the amount of RRS (if all provided by gen) required goes up asymptotically as inertia approaches the critical level</a:t>
            </a:r>
            <a:endParaRPr lang="en-US" dirty="0">
              <a:solidFill>
                <a:srgbClr val="FF0000"/>
              </a:solidFill>
            </a:endParaRPr>
          </a:p>
        </p:txBody>
      </p:sp>
      <p:cxnSp>
        <p:nvCxnSpPr>
          <p:cNvPr id="7" name="Curved Connector 6"/>
          <p:cNvCxnSpPr/>
          <p:nvPr/>
        </p:nvCxnSpPr>
        <p:spPr>
          <a:xfrm rot="10800000" flipV="1">
            <a:off x="2675835" y="2057995"/>
            <a:ext cx="1512004" cy="586409"/>
          </a:xfrm>
          <a:prstGeom prst="curvedConnector3">
            <a:avLst>
              <a:gd name="adj1" fmla="val 5000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116953" y="1647391"/>
            <a:ext cx="0" cy="346875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7907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Solutions to Mitigate Near-Crit. Inertia RRS Need</a:t>
            </a:r>
            <a:endParaRPr lang="en-US" dirty="0"/>
          </a:p>
        </p:txBody>
      </p:sp>
      <p:sp>
        <p:nvSpPr>
          <p:cNvPr id="3" name="Content Placeholder 2"/>
          <p:cNvSpPr>
            <a:spLocks noGrp="1"/>
          </p:cNvSpPr>
          <p:nvPr>
            <p:ph idx="1"/>
          </p:nvPr>
        </p:nvSpPr>
        <p:spPr/>
        <p:txBody>
          <a:bodyPr/>
          <a:lstStyle/>
          <a:p>
            <a:r>
              <a:rPr lang="en-US" sz="2400" dirty="0"/>
              <a:t>Procure RRS from earlier and/or faster responding resources</a:t>
            </a:r>
          </a:p>
          <a:p>
            <a:r>
              <a:rPr lang="en-US" sz="2400" dirty="0" smtClean="0"/>
              <a:t>Procure </a:t>
            </a:r>
            <a:r>
              <a:rPr lang="en-US" sz="2400" dirty="0"/>
              <a:t>RRS from resources having relatively more inertia</a:t>
            </a:r>
          </a:p>
          <a:p>
            <a:r>
              <a:rPr lang="en-US" sz="2400" dirty="0" smtClean="0"/>
              <a:t>Distribute </a:t>
            </a:r>
            <a:r>
              <a:rPr lang="en-US" sz="2400" dirty="0"/>
              <a:t>RRS across a larger number of generators (results in faster aggregate response</a:t>
            </a:r>
            <a:r>
              <a:rPr lang="en-US" sz="2400" dirty="0" smtClean="0"/>
              <a:t>)</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a:p>
        </p:txBody>
      </p:sp>
    </p:spTree>
    <p:extLst>
      <p:ext uri="{BB962C8B-B14F-4D97-AF65-F5344CB8AC3E}">
        <p14:creationId xmlns:p14="http://schemas.microsoft.com/office/powerpoint/2010/main" val="18361204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p:cNvGraphicFramePr>
            <a:graphicFrameLocks noGrp="1"/>
          </p:cNvGraphicFramePr>
          <p:nvPr>
            <p:extLst/>
          </p:nvPr>
        </p:nvGraphicFramePr>
        <p:xfrm>
          <a:off x="208344" y="3770722"/>
          <a:ext cx="8610814" cy="2050283"/>
        </p:xfrm>
        <a:graphic>
          <a:graphicData uri="http://schemas.openxmlformats.org/drawingml/2006/table">
            <a:tbl>
              <a:tblPr/>
              <a:tblGrid>
                <a:gridCol w="1260406"/>
                <a:gridCol w="565416"/>
                <a:gridCol w="565416"/>
                <a:gridCol w="565416"/>
                <a:gridCol w="565416"/>
                <a:gridCol w="565416"/>
                <a:gridCol w="565416"/>
                <a:gridCol w="565416"/>
                <a:gridCol w="565416"/>
                <a:gridCol w="565416"/>
                <a:gridCol w="565416"/>
                <a:gridCol w="565416"/>
                <a:gridCol w="565416"/>
                <a:gridCol w="565416"/>
              </a:tblGrid>
              <a:tr h="593249">
                <a:tc>
                  <a:txBody>
                    <a:bodyPr/>
                    <a:lstStyle/>
                    <a:p>
                      <a:pPr algn="ctr" fontAlgn="ctr"/>
                      <a:r>
                        <a:rPr lang="en-US" sz="1500" b="1" i="0" u="none" strike="noStrike" dirty="0">
                          <a:solidFill>
                            <a:srgbClr val="000000"/>
                          </a:solidFill>
                          <a:effectLst/>
                          <a:latin typeface="Arial" panose="020B0604020202020204" pitchFamily="34" charset="0"/>
                        </a:rPr>
                        <a:t> </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a:solidFill>
                            <a:srgbClr val="FFFFFF"/>
                          </a:solidFill>
                          <a:effectLst/>
                          <a:latin typeface="Arial" panose="020B0604020202020204" pitchFamily="34" charset="0"/>
                        </a:rPr>
                        <a:t>Case1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a:solidFill>
                            <a:srgbClr val="FFFFFF"/>
                          </a:solidFill>
                          <a:effectLst/>
                          <a:latin typeface="Arial" panose="020B0604020202020204" pitchFamily="34" charset="0"/>
                        </a:rPr>
                        <a:t>Case2</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Case3</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Case4</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Case5</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a:solidFill>
                            <a:srgbClr val="FFFFFF"/>
                          </a:solidFill>
                          <a:effectLst/>
                          <a:latin typeface="Arial" panose="020B0604020202020204" pitchFamily="34" charset="0"/>
                        </a:rPr>
                        <a:t>Case6</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Case7</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Case8</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Case9</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Case10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Case11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a:solidFill>
                            <a:srgbClr val="FFFFFF"/>
                          </a:solidFill>
                          <a:effectLst/>
                          <a:latin typeface="Arial" panose="020B0604020202020204" pitchFamily="34" charset="0"/>
                        </a:rPr>
                        <a:t>Case12</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a:solidFill>
                            <a:srgbClr val="FFFFFF"/>
                          </a:solidFill>
                          <a:effectLst/>
                          <a:latin typeface="Arial" panose="020B0604020202020204" pitchFamily="34" charset="0"/>
                        </a:rPr>
                        <a:t>Case13</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r>
              <a:tr h="354411">
                <a:tc>
                  <a:txBody>
                    <a:bodyPr/>
                    <a:lstStyle/>
                    <a:p>
                      <a:pPr algn="ctr" rtl="0" fontAlgn="ctr"/>
                      <a:r>
                        <a:rPr lang="en-US" sz="900" b="1" i="0" u="none" strike="noStrike">
                          <a:solidFill>
                            <a:srgbClr val="000000"/>
                          </a:solidFill>
                          <a:effectLst/>
                          <a:latin typeface="Arial" panose="020B0604020202020204" pitchFamily="34" charset="0"/>
                        </a:rPr>
                        <a:t>FFR/PFR</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2.35:1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2.2:1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2.0:1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1.5:1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1.4:1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1.3:1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1.25:1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1.13 :1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1.08:1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1.0:1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1.0:1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1.0:1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1.0:1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r>
              <a:tr h="378294">
                <a:tc>
                  <a:txBody>
                    <a:bodyPr/>
                    <a:lstStyle/>
                    <a:p>
                      <a:pPr algn="ctr" rtl="0" fontAlgn="ctr"/>
                      <a:r>
                        <a:rPr lang="en-US" sz="900" b="1" i="0" u="none" strike="noStrike">
                          <a:solidFill>
                            <a:srgbClr val="000000"/>
                          </a:solidFill>
                          <a:effectLst/>
                          <a:latin typeface="Arial" panose="020B0604020202020204" pitchFamily="34" charset="0"/>
                        </a:rPr>
                        <a:t>PFR Min</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r>
              <a:tr h="386029">
                <a:tc>
                  <a:txBody>
                    <a:bodyPr/>
                    <a:lstStyle/>
                    <a:p>
                      <a:pPr algn="ctr" rtl="0" fontAlgn="ctr"/>
                      <a:r>
                        <a:rPr lang="en-US" sz="900" b="1" i="0" u="none" strike="noStrike">
                          <a:solidFill>
                            <a:srgbClr val="000000"/>
                          </a:solidFill>
                          <a:effectLst/>
                          <a:latin typeface="Arial" panose="020B0604020202020204" pitchFamily="34" charset="0"/>
                        </a:rPr>
                        <a:t>FFR needed with PFR min</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2600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1800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1696</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1641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1511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1431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1440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1239</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1296</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1000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1040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900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900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r>
              <a:tr h="338300">
                <a:tc>
                  <a:txBody>
                    <a:bodyPr/>
                    <a:lstStyle/>
                    <a:p>
                      <a:pPr algn="ctr" rtl="0" fontAlgn="ctr"/>
                      <a:r>
                        <a:rPr lang="en-US" sz="900" b="1" i="0" u="none" strike="noStrike" dirty="0">
                          <a:solidFill>
                            <a:srgbClr val="000000"/>
                          </a:solidFill>
                          <a:effectLst/>
                          <a:latin typeface="Arial" panose="020B0604020202020204" pitchFamily="34" charset="0"/>
                        </a:rPr>
                        <a:t>Combined Total</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3840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3040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2936</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2881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rgbClr val="000000"/>
                          </a:solidFill>
                          <a:effectLst/>
                          <a:latin typeface="Arial" panose="020B0604020202020204" pitchFamily="34" charset="0"/>
                        </a:rPr>
                        <a:t>2751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2671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2680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2479</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2536</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2280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2140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rgbClr val="000000"/>
                          </a:solidFill>
                          <a:effectLst/>
                          <a:latin typeface="Arial" panose="020B0604020202020204" pitchFamily="34" charset="0"/>
                        </a:rPr>
                        <a:t>2140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4024717819"/>
              </p:ext>
            </p:extLst>
          </p:nvPr>
        </p:nvGraphicFramePr>
        <p:xfrm>
          <a:off x="208344" y="1053296"/>
          <a:ext cx="8591275" cy="2332296"/>
        </p:xfrm>
        <a:graphic>
          <a:graphicData uri="http://schemas.openxmlformats.org/drawingml/2006/table">
            <a:tbl>
              <a:tblPr/>
              <a:tblGrid>
                <a:gridCol w="1257546"/>
                <a:gridCol w="564133"/>
                <a:gridCol w="564133"/>
                <a:gridCol w="564133"/>
                <a:gridCol w="564133"/>
                <a:gridCol w="564133"/>
                <a:gridCol w="564133"/>
                <a:gridCol w="564133"/>
                <a:gridCol w="564133"/>
                <a:gridCol w="564133"/>
                <a:gridCol w="564133"/>
                <a:gridCol w="564133"/>
                <a:gridCol w="564133"/>
                <a:gridCol w="564133"/>
              </a:tblGrid>
              <a:tr h="559483">
                <a:tc>
                  <a:txBody>
                    <a:bodyPr/>
                    <a:lstStyle/>
                    <a:p>
                      <a:pPr algn="ctr" fontAlgn="ctr"/>
                      <a:r>
                        <a:rPr lang="en-US" sz="1500" b="1" i="0" u="none" strike="noStrike" dirty="0">
                          <a:solidFill>
                            <a:srgbClr val="000000"/>
                          </a:solidFill>
                          <a:effectLst/>
                          <a:latin typeface="Arial" panose="020B0604020202020204" pitchFamily="34" charset="0"/>
                        </a:rPr>
                        <a:t> </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a:solidFill>
                            <a:srgbClr val="FFFFFF"/>
                          </a:solidFill>
                          <a:effectLst/>
                          <a:latin typeface="Arial" panose="020B0604020202020204" pitchFamily="34" charset="0"/>
                        </a:rPr>
                        <a:t>Case1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a:solidFill>
                            <a:srgbClr val="FFFFFF"/>
                          </a:solidFill>
                          <a:effectLst/>
                          <a:latin typeface="Arial" panose="020B0604020202020204" pitchFamily="34" charset="0"/>
                        </a:rPr>
                        <a:t>Case2</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a:solidFill>
                            <a:srgbClr val="FFFFFF"/>
                          </a:solidFill>
                          <a:effectLst/>
                          <a:latin typeface="Arial" panose="020B0604020202020204" pitchFamily="34" charset="0"/>
                        </a:rPr>
                        <a:t>Case3</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Case4</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Case5</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Case6</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Case7</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Case8</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Case9</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Case10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Case11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Case12</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Case13</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r>
              <a:tr h="356698">
                <a:tc>
                  <a:txBody>
                    <a:bodyPr/>
                    <a:lstStyle/>
                    <a:p>
                      <a:pPr algn="ctr" rtl="0" fontAlgn="ctr"/>
                      <a:r>
                        <a:rPr lang="en-US" sz="900" b="1" i="0" u="none" strike="noStrike">
                          <a:solidFill>
                            <a:srgbClr val="000000"/>
                          </a:solidFill>
                          <a:effectLst/>
                          <a:latin typeface="Arial" panose="020B0604020202020204" pitchFamily="34" charset="0"/>
                        </a:rPr>
                        <a:t>FFR/PFR</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2.35:1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2.2:1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2.0:1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1.5:1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1.4:1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1.3:1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1.25:1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1.13 :1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1.08:1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1.0:1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1.0:1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1.0:1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1.0:1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r>
              <a:tr h="372906">
                <a:tc>
                  <a:txBody>
                    <a:bodyPr/>
                    <a:lstStyle/>
                    <a:p>
                      <a:pPr algn="ctr" rtl="0" fontAlgn="ctr"/>
                      <a:r>
                        <a:rPr lang="en-US" sz="900" b="1" i="0" u="none" strike="noStrike">
                          <a:solidFill>
                            <a:srgbClr val="000000"/>
                          </a:solidFill>
                          <a:effectLst/>
                          <a:latin typeface="Arial" panose="020B0604020202020204" pitchFamily="34" charset="0"/>
                        </a:rPr>
                        <a:t>Netload(GW)</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10-15</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15-20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15-20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20-25</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25-30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rgbClr val="000000"/>
                          </a:solidFill>
                          <a:effectLst/>
                          <a:latin typeface="Arial" panose="020B0604020202020204" pitchFamily="34" charset="0"/>
                        </a:rPr>
                        <a:t>30-35</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rgbClr val="000000"/>
                          </a:solidFill>
                          <a:effectLst/>
                          <a:latin typeface="Arial" panose="020B0604020202020204" pitchFamily="34" charset="0"/>
                        </a:rPr>
                        <a:t>35-40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40-45</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45-50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50-55</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55-60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60-65</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60-65</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r>
              <a:tr h="535770">
                <a:tc>
                  <a:txBody>
                    <a:bodyPr/>
                    <a:lstStyle/>
                    <a:p>
                      <a:pPr algn="ctr" rtl="0" fontAlgn="ctr"/>
                      <a:r>
                        <a:rPr lang="en-US" sz="900" b="1" i="0" u="none" strike="noStrike" dirty="0">
                          <a:solidFill>
                            <a:srgbClr val="000000"/>
                          </a:solidFill>
                          <a:effectLst/>
                          <a:latin typeface="Arial" panose="020B0604020202020204" pitchFamily="34" charset="0"/>
                        </a:rPr>
                        <a:t>Inertia (GW∙s)</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100</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120</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136</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152</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177</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202</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230</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256</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278</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297</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316</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332</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350</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r>
              <a:tr h="507439">
                <a:tc>
                  <a:txBody>
                    <a:bodyPr/>
                    <a:lstStyle/>
                    <a:p>
                      <a:pPr algn="ctr" rtl="0" fontAlgn="ctr"/>
                      <a:r>
                        <a:rPr lang="en-US" sz="900" b="1" i="0" u="none" strike="noStrike" dirty="0">
                          <a:solidFill>
                            <a:srgbClr val="000000"/>
                          </a:solidFill>
                          <a:effectLst/>
                          <a:latin typeface="Arial" panose="020B0604020202020204" pitchFamily="34" charset="0"/>
                        </a:rPr>
                        <a:t>PFR Requirement (no FFR)</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7350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5200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4700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3750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3370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3100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3040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2640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2640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2280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dirty="0">
                          <a:solidFill>
                            <a:srgbClr val="000000"/>
                          </a:solidFill>
                          <a:effectLst/>
                          <a:latin typeface="Arial" panose="020B0604020202020204" pitchFamily="34" charset="0"/>
                        </a:rPr>
                        <a:t>2140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dirty="0">
                          <a:solidFill>
                            <a:srgbClr val="000000"/>
                          </a:solidFill>
                          <a:effectLst/>
                          <a:latin typeface="Arial" panose="020B0604020202020204" pitchFamily="34" charset="0"/>
                        </a:rPr>
                        <a:t>2140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r>
            </a:tbl>
          </a:graphicData>
        </a:graphic>
      </p:graphicFrame>
      <p:sp>
        <p:nvSpPr>
          <p:cNvPr id="19459" name="Title 8"/>
          <p:cNvSpPr>
            <a:spLocks noGrp="1"/>
          </p:cNvSpPr>
          <p:nvPr>
            <p:ph type="title"/>
          </p:nvPr>
        </p:nvSpPr>
        <p:spPr>
          <a:xfrm>
            <a:off x="457200" y="279429"/>
            <a:ext cx="8686800" cy="382559"/>
          </a:xfrm>
        </p:spPr>
        <p:txBody>
          <a:bodyPr/>
          <a:lstStyle/>
          <a:p>
            <a:r>
              <a:rPr lang="en-US" altLang="en-US" dirty="0"/>
              <a:t>Example: LRs Reduce Low </a:t>
            </a:r>
            <a:r>
              <a:rPr lang="en-US" altLang="en-US" dirty="0" smtClean="0"/>
              <a:t>Inertia RRS </a:t>
            </a:r>
            <a:r>
              <a:rPr lang="en-US" altLang="en-US" dirty="0"/>
              <a:t>MW </a:t>
            </a:r>
            <a:r>
              <a:rPr lang="en-US" altLang="en-US" dirty="0" smtClean="0"/>
              <a:t>Need</a:t>
            </a:r>
            <a:endParaRPr lang="en-US" altLang="en-US" dirty="0"/>
          </a:p>
        </p:txBody>
      </p:sp>
      <p:sp>
        <p:nvSpPr>
          <p:cNvPr id="6" name="Rectangle 5"/>
          <p:cNvSpPr/>
          <p:nvPr/>
        </p:nvSpPr>
        <p:spPr>
          <a:xfrm>
            <a:off x="208343" y="5451581"/>
            <a:ext cx="8610809" cy="369424"/>
          </a:xfrm>
          <a:prstGeom prst="rect">
            <a:avLst/>
          </a:prstGeom>
          <a:noFill/>
          <a:ln w="57150">
            <a:solidFill>
              <a:srgbClr val="33CC3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08344" y="2876843"/>
            <a:ext cx="8610809" cy="508749"/>
          </a:xfrm>
          <a:prstGeom prst="rect">
            <a:avLst/>
          </a:prstGeom>
          <a:noFill/>
          <a:ln w="571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4"/>
          </p:nvPr>
        </p:nvSpPr>
        <p:spPr/>
        <p:txBody>
          <a:bodyPr/>
          <a:lstStyle/>
          <a:p>
            <a:fld id="{1D93BD3E-1E9A-4970-A6F7-E7AC52762E0C}" type="slidenum">
              <a:rPr lang="en-US" smtClean="0"/>
              <a:pPr/>
              <a:t>18</a:t>
            </a:fld>
            <a:endParaRPr lang="en-US"/>
          </a:p>
        </p:txBody>
      </p:sp>
    </p:spTree>
    <p:extLst>
      <p:ext uri="{BB962C8B-B14F-4D97-AF65-F5344CB8AC3E}">
        <p14:creationId xmlns:p14="http://schemas.microsoft.com/office/powerpoint/2010/main" val="2946167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10"/>
                                        <p:tgtEl>
                                          <p:spTgt spid="10"/>
                                        </p:tgtEl>
                                      </p:cBhvr>
                                    </p:animEffect>
                                    <p:set>
                                      <p:cBhvr>
                                        <p:cTn id="7" dur="1" fill="hold">
                                          <p:stCondLst>
                                            <p:cond delay="9"/>
                                          </p:stCondLst>
                                        </p:cTn>
                                        <p:tgtEl>
                                          <p:spTgt spid="10"/>
                                        </p:tgtEl>
                                        <p:attrNameLst>
                                          <p:attrName>style.visibility</p:attrName>
                                        </p:attrNameLst>
                                      </p:cBhvr>
                                      <p:to>
                                        <p:strVal val="hidden"/>
                                      </p:to>
                                    </p:set>
                                  </p:childTnLst>
                                </p:cTn>
                              </p:par>
                              <p:par>
                                <p:cTn id="8" presetID="1"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Representative Inertia by Unit Type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19</a:t>
            </a:fld>
            <a:endParaRPr lang="en-US"/>
          </a:p>
        </p:txBody>
      </p:sp>
      <p:graphicFrame>
        <p:nvGraphicFramePr>
          <p:cNvPr id="6" name="Chart 5"/>
          <p:cNvGraphicFramePr>
            <a:graphicFrameLocks/>
          </p:cNvGraphicFramePr>
          <p:nvPr>
            <p:extLst>
              <p:ext uri="{D42A27DB-BD31-4B8C-83A1-F6EECF244321}">
                <p14:modId xmlns:p14="http://schemas.microsoft.com/office/powerpoint/2010/main" val="2424936386"/>
              </p:ext>
            </p:extLst>
          </p:nvPr>
        </p:nvGraphicFramePr>
        <p:xfrm>
          <a:off x="381000" y="1021708"/>
          <a:ext cx="8077200" cy="47853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444722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Response following a Unit Trip</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9966" y="1072098"/>
            <a:ext cx="7821682" cy="4842636"/>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946131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 of Governors Supplying RRS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20</a:t>
            </a:fld>
            <a:endParaRPr lang="en-US"/>
          </a:p>
        </p:txBody>
      </p:sp>
      <p:graphicFrame>
        <p:nvGraphicFramePr>
          <p:cNvPr id="5" name="Chart 4"/>
          <p:cNvGraphicFramePr>
            <a:graphicFrameLocks/>
          </p:cNvGraphicFramePr>
          <p:nvPr>
            <p:extLst>
              <p:ext uri="{D42A27DB-BD31-4B8C-83A1-F6EECF244321}">
                <p14:modId xmlns:p14="http://schemas.microsoft.com/office/powerpoint/2010/main" val="2735210447"/>
              </p:ext>
            </p:extLst>
          </p:nvPr>
        </p:nvGraphicFramePr>
        <p:xfrm>
          <a:off x="591471" y="1023730"/>
          <a:ext cx="8025755" cy="466145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7"/>
          <p:cNvSpPr txBox="1"/>
          <p:nvPr/>
        </p:nvSpPr>
        <p:spPr>
          <a:xfrm>
            <a:off x="5574196" y="4221682"/>
            <a:ext cx="2445441" cy="400110"/>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smtClean="0">
                <a:solidFill>
                  <a:srgbClr val="FF0000"/>
                </a:solidFill>
                <a:latin typeface="Calibri" panose="020F0502020204030204" pitchFamily="34" charset="0"/>
              </a:rPr>
              <a:t>12 Governors</a:t>
            </a:r>
            <a:endParaRPr lang="en-US" sz="2000" dirty="0">
              <a:solidFill>
                <a:srgbClr val="FF0000"/>
              </a:solidFill>
              <a:latin typeface="Calibri" panose="020F0502020204030204" pitchFamily="34" charset="0"/>
            </a:endParaRPr>
          </a:p>
        </p:txBody>
      </p:sp>
    </p:spTree>
    <p:extLst>
      <p:ext uri="{BB962C8B-B14F-4D97-AF65-F5344CB8AC3E}">
        <p14:creationId xmlns:p14="http://schemas.microsoft.com/office/powerpoint/2010/main" val="14121341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6714"/>
          </a:xfrm>
        </p:spPr>
        <p:txBody>
          <a:bodyPr/>
          <a:lstStyle/>
          <a:p>
            <a:r>
              <a:rPr lang="en-US" dirty="0" smtClean="0"/>
              <a:t>Higher Commitment during Low Inertia Periods</a:t>
            </a:r>
            <a:endParaRPr lang="en-US" dirty="0">
              <a:solidFill>
                <a:srgbClr val="FF0000"/>
              </a:solidFill>
            </a:endParaRPr>
          </a:p>
        </p:txBody>
      </p:sp>
      <p:sp>
        <p:nvSpPr>
          <p:cNvPr id="5" name="Slide Number Placeholder 4"/>
          <p:cNvSpPr>
            <a:spLocks noGrp="1"/>
          </p:cNvSpPr>
          <p:nvPr>
            <p:ph type="sldNum" sz="quarter" idx="4"/>
          </p:nvPr>
        </p:nvSpPr>
        <p:spPr/>
        <p:txBody>
          <a:bodyPr/>
          <a:lstStyle/>
          <a:p>
            <a:fld id="{1D93BD3E-1E9A-4970-A6F7-E7AC52762E0C}" type="slidenum">
              <a:rPr lang="en-US" smtClean="0"/>
              <a:pPr/>
              <a:t>21</a:t>
            </a:fld>
            <a:endParaRPr lang="en-US"/>
          </a:p>
        </p:txBody>
      </p:sp>
      <p:pic>
        <p:nvPicPr>
          <p:cNvPr id="6" name="Picture 10" descr="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9580" y="881837"/>
            <a:ext cx="4884420" cy="2237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image0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9580" y="3119438"/>
            <a:ext cx="4872037" cy="305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 descr="image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497" y="1282808"/>
            <a:ext cx="4872037" cy="4074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91998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Inertia by Month</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22</a:t>
            </a:fld>
            <a:endParaRPr lang="en-US"/>
          </a:p>
        </p:txBody>
      </p:sp>
      <p:pic>
        <p:nvPicPr>
          <p:cNvPr id="1026" name="Chart 2" descr="image003"/>
          <p:cNvPicPr>
            <a:picLocks noChangeAspect="1" noChangeArrowheads="1"/>
          </p:cNvPicPr>
          <p:nvPr/>
        </p:nvPicPr>
        <p:blipFill>
          <a:blip r:embed="rId2">
            <a:grayscl/>
            <a:extLst>
              <a:ext uri="{28A0092B-C50C-407E-A947-70E740481C1C}">
                <a14:useLocalDpi xmlns:a14="http://schemas.microsoft.com/office/drawing/2010/main" val="0"/>
              </a:ext>
            </a:extLst>
          </a:blip>
          <a:srcRect/>
          <a:stretch>
            <a:fillRect/>
          </a:stretch>
        </p:blipFill>
        <p:spPr bwMode="auto">
          <a:xfrm>
            <a:off x="909537" y="1150169"/>
            <a:ext cx="7271937" cy="4256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95845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Inertia over time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23</a:t>
            </a:fld>
            <a:endParaRPr lang="en-US"/>
          </a:p>
        </p:txBody>
      </p:sp>
      <p:pic>
        <p:nvPicPr>
          <p:cNvPr id="2050" name="Picture 2" descr="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82792"/>
            <a:ext cx="9144000" cy="463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75221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Inertia in </a:t>
            </a:r>
            <a:r>
              <a:rPr lang="en-US" dirty="0" smtClean="0"/>
              <a:t>April 2016 </a:t>
            </a:r>
            <a:r>
              <a:rPr lang="en-US" dirty="0"/>
              <a:t>by Unit Type</a:t>
            </a:r>
          </a:p>
        </p:txBody>
      </p:sp>
      <p:sp>
        <p:nvSpPr>
          <p:cNvPr id="4" name="Slide Number Placeholder 3"/>
          <p:cNvSpPr>
            <a:spLocks noGrp="1"/>
          </p:cNvSpPr>
          <p:nvPr>
            <p:ph type="sldNum" sz="quarter" idx="4"/>
          </p:nvPr>
        </p:nvSpPr>
        <p:spPr/>
        <p:txBody>
          <a:bodyPr/>
          <a:lstStyle/>
          <a:p>
            <a:fld id="{1D93BD3E-1E9A-4970-A6F7-E7AC52762E0C}" type="slidenum">
              <a:rPr lang="en-US" smtClean="0"/>
              <a:pPr/>
              <a:t>24</a:t>
            </a:fld>
            <a:endParaRPr lang="en-US"/>
          </a:p>
        </p:txBody>
      </p:sp>
      <p:graphicFrame>
        <p:nvGraphicFramePr>
          <p:cNvPr id="8" name="Chart 7"/>
          <p:cNvGraphicFramePr>
            <a:graphicFrameLocks/>
          </p:cNvGraphicFramePr>
          <p:nvPr>
            <p:extLst/>
          </p:nvPr>
        </p:nvGraphicFramePr>
        <p:xfrm>
          <a:off x="641555" y="1091380"/>
          <a:ext cx="8197645" cy="4395019"/>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a:off x="3387214" y="1944482"/>
            <a:ext cx="228600" cy="3276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287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95600"/>
            <a:ext cx="8458200" cy="1600200"/>
          </a:xfrm>
        </p:spPr>
        <p:txBody>
          <a:bodyPr/>
          <a:lstStyle/>
          <a:p>
            <a:pPr algn="ctr"/>
            <a:r>
              <a:rPr lang="en-US" dirty="0" smtClean="0"/>
              <a:t>Questions?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25</a:t>
            </a:fld>
            <a:endParaRPr lang="en-US"/>
          </a:p>
        </p:txBody>
      </p:sp>
    </p:spTree>
    <p:extLst>
      <p:ext uri="{BB962C8B-B14F-4D97-AF65-F5344CB8AC3E}">
        <p14:creationId xmlns:p14="http://schemas.microsoft.com/office/powerpoint/2010/main" val="40749908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Facts</a:t>
            </a:r>
            <a:endParaRPr lang="en-US" dirty="0"/>
          </a:p>
        </p:txBody>
      </p:sp>
      <p:sp>
        <p:nvSpPr>
          <p:cNvPr id="3" name="Content Placeholder 2"/>
          <p:cNvSpPr>
            <a:spLocks noGrp="1"/>
          </p:cNvSpPr>
          <p:nvPr>
            <p:ph idx="1"/>
          </p:nvPr>
        </p:nvSpPr>
        <p:spPr/>
        <p:txBody>
          <a:bodyPr/>
          <a:lstStyle/>
          <a:p>
            <a:r>
              <a:rPr lang="en-US" dirty="0" smtClean="0"/>
              <a:t>Only synchronous machines provide inertia to the system</a:t>
            </a:r>
          </a:p>
          <a:p>
            <a:r>
              <a:rPr lang="en-US" dirty="0" smtClean="0"/>
              <a:t>Everything else provides a response, but does not provide system inertia</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780243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79413" y="708025"/>
            <a:ext cx="8229600" cy="5116513"/>
          </a:xfrm>
        </p:spPr>
        <p:txBody>
          <a:bodyPr>
            <a:normAutofit/>
          </a:bodyPr>
          <a:lstStyle/>
          <a:p>
            <a:pPr marL="457200" lvl="1" indent="0">
              <a:buFont typeface="Arial" charset="0"/>
              <a:buNone/>
              <a:defRPr/>
            </a:pPr>
            <a:endParaRPr lang="en-US" sz="1600" b="1" kern="0" dirty="0" smtClean="0"/>
          </a:p>
          <a:p>
            <a:pPr lvl="2">
              <a:defRPr/>
            </a:pPr>
            <a:endParaRPr lang="en-US" sz="1200" b="1" kern="0" dirty="0" smtClean="0"/>
          </a:p>
        </p:txBody>
      </p:sp>
      <p:sp>
        <p:nvSpPr>
          <p:cNvPr id="18435" name="Title 8"/>
          <p:cNvSpPr>
            <a:spLocks noGrp="1"/>
          </p:cNvSpPr>
          <p:nvPr>
            <p:ph type="title"/>
          </p:nvPr>
        </p:nvSpPr>
        <p:spPr>
          <a:xfrm>
            <a:off x="457200" y="228600"/>
            <a:ext cx="8229600" cy="433388"/>
          </a:xfrm>
        </p:spPr>
        <p:txBody>
          <a:bodyPr/>
          <a:lstStyle/>
          <a:p>
            <a:pPr algn="l"/>
            <a:r>
              <a:rPr lang="en-US" altLang="en-US" dirty="0" smtClean="0"/>
              <a:t>Inertial Effect</a:t>
            </a:r>
            <a:endParaRPr lang="en-US" altLang="en-US" dirty="0"/>
          </a:p>
        </p:txBody>
      </p:sp>
      <p:pic>
        <p:nvPicPr>
          <p:cNvPr id="1843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005" y="914400"/>
            <a:ext cx="7915275" cy="4893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Connector 3"/>
          <p:cNvCxnSpPr/>
          <p:nvPr/>
        </p:nvCxnSpPr>
        <p:spPr>
          <a:xfrm>
            <a:off x="1808922" y="2007704"/>
            <a:ext cx="298174" cy="2961861"/>
          </a:xfrm>
          <a:prstGeom prst="line">
            <a:avLst/>
          </a:prstGeom>
          <a:ln w="38100">
            <a:solidFill>
              <a:srgbClr val="FF9900"/>
            </a:solidFill>
          </a:ln>
        </p:spPr>
        <p:style>
          <a:lnRef idx="1">
            <a:schemeClr val="accent1"/>
          </a:lnRef>
          <a:fillRef idx="0">
            <a:schemeClr val="accent1"/>
          </a:fillRef>
          <a:effectRef idx="0">
            <a:schemeClr val="accent1"/>
          </a:effectRef>
          <a:fontRef idx="minor">
            <a:schemeClr val="tx1"/>
          </a:fontRef>
        </p:style>
      </p:cxnSp>
      <p:cxnSp>
        <p:nvCxnSpPr>
          <p:cNvPr id="18" name="Curved Connector 17"/>
          <p:cNvCxnSpPr/>
          <p:nvPr/>
        </p:nvCxnSpPr>
        <p:spPr>
          <a:xfrm rot="10800000" flipV="1">
            <a:off x="1958009" y="2395329"/>
            <a:ext cx="1512004" cy="586409"/>
          </a:xfrm>
          <a:prstGeom prst="curvedConnector3">
            <a:avLst>
              <a:gd name="adj1" fmla="val 5000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460945" y="2187645"/>
            <a:ext cx="3734986" cy="1200329"/>
          </a:xfrm>
          <a:prstGeom prst="rect">
            <a:avLst/>
          </a:prstGeom>
          <a:solidFill>
            <a:schemeClr val="bg1"/>
          </a:solidFill>
        </p:spPr>
        <p:txBody>
          <a:bodyPr wrap="square" rtlCol="0">
            <a:spAutoFit/>
          </a:bodyPr>
          <a:lstStyle/>
          <a:p>
            <a:r>
              <a:rPr lang="en-US" dirty="0" smtClean="0">
                <a:solidFill>
                  <a:srgbClr val="FF0000"/>
                </a:solidFill>
              </a:rPr>
              <a:t>Initial rate of change of frequency (</a:t>
            </a:r>
            <a:r>
              <a:rPr lang="en-US" dirty="0" err="1" smtClean="0">
                <a:solidFill>
                  <a:srgbClr val="FF0000"/>
                </a:solidFill>
              </a:rPr>
              <a:t>RoCoF</a:t>
            </a:r>
            <a:r>
              <a:rPr lang="en-US" dirty="0" smtClean="0">
                <a:solidFill>
                  <a:srgbClr val="FF0000"/>
                </a:solidFill>
              </a:rPr>
              <a:t>) prior to any resource response is solely a function of inerti</a:t>
            </a:r>
            <a:r>
              <a:rPr lang="en-US" dirty="0">
                <a:solidFill>
                  <a:srgbClr val="FF0000"/>
                </a:solidFill>
              </a:rPr>
              <a:t>a</a:t>
            </a:r>
          </a:p>
        </p:txBody>
      </p:sp>
      <p:sp>
        <p:nvSpPr>
          <p:cNvPr id="2" name="Slide Number Placeholder 1"/>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40179652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79413" y="708025"/>
            <a:ext cx="8229600" cy="5116513"/>
          </a:xfrm>
        </p:spPr>
        <p:txBody>
          <a:bodyPr>
            <a:normAutofit/>
          </a:bodyPr>
          <a:lstStyle/>
          <a:p>
            <a:pPr marL="457200" lvl="1" indent="0">
              <a:buFont typeface="Arial" charset="0"/>
              <a:buNone/>
              <a:defRPr/>
            </a:pPr>
            <a:endParaRPr lang="en-US" sz="1600" b="1" kern="0" dirty="0" smtClean="0"/>
          </a:p>
          <a:p>
            <a:pPr lvl="2">
              <a:defRPr/>
            </a:pPr>
            <a:endParaRPr lang="en-US" sz="1200" b="1" kern="0" dirty="0" smtClean="0"/>
          </a:p>
        </p:txBody>
      </p:sp>
      <p:sp>
        <p:nvSpPr>
          <p:cNvPr id="18435" name="Title 8"/>
          <p:cNvSpPr>
            <a:spLocks noGrp="1"/>
          </p:cNvSpPr>
          <p:nvPr>
            <p:ph type="title"/>
          </p:nvPr>
        </p:nvSpPr>
        <p:spPr>
          <a:xfrm>
            <a:off x="457200" y="228600"/>
            <a:ext cx="8229600" cy="433388"/>
          </a:xfrm>
        </p:spPr>
        <p:txBody>
          <a:bodyPr/>
          <a:lstStyle/>
          <a:p>
            <a:pPr algn="l"/>
            <a:r>
              <a:rPr lang="en-US" altLang="en-US" dirty="0" smtClean="0"/>
              <a:t>Inertial Effect</a:t>
            </a:r>
            <a:endParaRPr lang="en-US" altLang="en-US" dirty="0"/>
          </a:p>
        </p:txBody>
      </p:sp>
      <p:pic>
        <p:nvPicPr>
          <p:cNvPr id="1843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005" y="914400"/>
            <a:ext cx="7915275" cy="4893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TextBox 21"/>
          <p:cNvSpPr txBox="1"/>
          <p:nvPr/>
        </p:nvSpPr>
        <p:spPr>
          <a:xfrm>
            <a:off x="2254996" y="2903136"/>
            <a:ext cx="4056351" cy="646331"/>
          </a:xfrm>
          <a:prstGeom prst="rect">
            <a:avLst/>
          </a:prstGeom>
          <a:solidFill>
            <a:schemeClr val="bg1"/>
          </a:solidFill>
        </p:spPr>
        <p:txBody>
          <a:bodyPr wrap="square" rtlCol="0">
            <a:spAutoFit/>
          </a:bodyPr>
          <a:lstStyle/>
          <a:p>
            <a:r>
              <a:rPr lang="en-US" dirty="0" smtClean="0">
                <a:solidFill>
                  <a:srgbClr val="FF0000"/>
                </a:solidFill>
              </a:rPr>
              <a:t>Slope of the </a:t>
            </a:r>
            <a:r>
              <a:rPr lang="en-US" dirty="0" err="1" smtClean="0">
                <a:solidFill>
                  <a:srgbClr val="FF0000"/>
                </a:solidFill>
              </a:rPr>
              <a:t>RoCoF</a:t>
            </a:r>
            <a:r>
              <a:rPr lang="en-US" dirty="0" smtClean="0">
                <a:solidFill>
                  <a:srgbClr val="FF0000"/>
                </a:solidFill>
              </a:rPr>
              <a:t> line changes due to resources’ response</a:t>
            </a:r>
            <a:endParaRPr lang="en-US" dirty="0">
              <a:solidFill>
                <a:srgbClr val="FF0000"/>
              </a:solidFill>
            </a:endParaRPr>
          </a:p>
        </p:txBody>
      </p:sp>
      <p:sp>
        <p:nvSpPr>
          <p:cNvPr id="2" name="Left Brace 1"/>
          <p:cNvSpPr/>
          <p:nvPr/>
        </p:nvSpPr>
        <p:spPr>
          <a:xfrm rot="5400000">
            <a:off x="3600451" y="2157640"/>
            <a:ext cx="407505" cy="3225250"/>
          </a:xfrm>
          <a:prstGeom prst="lef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0" name="Straight Connector 9"/>
          <p:cNvCxnSpPr/>
          <p:nvPr/>
        </p:nvCxnSpPr>
        <p:spPr>
          <a:xfrm>
            <a:off x="1885323" y="4180393"/>
            <a:ext cx="369673" cy="747116"/>
          </a:xfrm>
          <a:prstGeom prst="line">
            <a:avLst/>
          </a:prstGeom>
          <a:ln w="38100">
            <a:solidFill>
              <a:srgbClr val="FF99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2191578" y="5075238"/>
            <a:ext cx="1446475" cy="7591"/>
          </a:xfrm>
          <a:prstGeom prst="line">
            <a:avLst/>
          </a:prstGeom>
          <a:ln w="38100">
            <a:solidFill>
              <a:srgbClr val="FF99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3208130" y="4271527"/>
            <a:ext cx="955414" cy="471956"/>
          </a:xfrm>
          <a:prstGeom prst="line">
            <a:avLst/>
          </a:prstGeom>
          <a:ln w="38100">
            <a:solidFill>
              <a:srgbClr val="FF99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4492114" y="3933008"/>
            <a:ext cx="1634148" cy="232780"/>
          </a:xfrm>
          <a:prstGeom prst="line">
            <a:avLst/>
          </a:prstGeom>
          <a:ln w="38100">
            <a:solidFill>
              <a:srgbClr val="FF990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665382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a:stretch>
            <a:fillRect/>
          </a:stretch>
        </p:blipFill>
        <p:spPr>
          <a:xfrm>
            <a:off x="374651" y="1330326"/>
            <a:ext cx="8427652" cy="4213826"/>
          </a:xfrm>
          <a:prstGeom prst="rect">
            <a:avLst/>
          </a:prstGeom>
        </p:spPr>
      </p:pic>
      <p:sp>
        <p:nvSpPr>
          <p:cNvPr id="8" name="Content Placeholder 7"/>
          <p:cNvSpPr>
            <a:spLocks noGrp="1"/>
          </p:cNvSpPr>
          <p:nvPr>
            <p:ph idx="1"/>
          </p:nvPr>
        </p:nvSpPr>
        <p:spPr>
          <a:xfrm>
            <a:off x="379413" y="708025"/>
            <a:ext cx="8229600" cy="5116513"/>
          </a:xfrm>
        </p:spPr>
        <p:txBody>
          <a:bodyPr>
            <a:normAutofit/>
          </a:bodyPr>
          <a:lstStyle/>
          <a:p>
            <a:pPr marL="457200" lvl="1" indent="0">
              <a:buFont typeface="Arial" charset="0"/>
              <a:buNone/>
              <a:defRPr/>
            </a:pPr>
            <a:endParaRPr lang="en-US" sz="1600" b="1" kern="0" dirty="0" smtClean="0"/>
          </a:p>
          <a:p>
            <a:pPr lvl="2">
              <a:defRPr/>
            </a:pPr>
            <a:endParaRPr lang="en-US" sz="1200" b="1" kern="0" dirty="0" smtClean="0"/>
          </a:p>
        </p:txBody>
      </p:sp>
      <p:sp>
        <p:nvSpPr>
          <p:cNvPr id="18435" name="Title 8"/>
          <p:cNvSpPr>
            <a:spLocks noGrp="1"/>
          </p:cNvSpPr>
          <p:nvPr>
            <p:ph type="title"/>
          </p:nvPr>
        </p:nvSpPr>
        <p:spPr>
          <a:xfrm>
            <a:off x="457200" y="228600"/>
            <a:ext cx="8229600" cy="433388"/>
          </a:xfrm>
        </p:spPr>
        <p:txBody>
          <a:bodyPr/>
          <a:lstStyle/>
          <a:p>
            <a:pPr algn="l"/>
            <a:r>
              <a:rPr lang="en-US" altLang="en-US" dirty="0" smtClean="0"/>
              <a:t>Inertial Effect</a:t>
            </a:r>
            <a:endParaRPr lang="en-US" altLang="en-US" dirty="0"/>
          </a:p>
        </p:txBody>
      </p:sp>
      <p:sp>
        <p:nvSpPr>
          <p:cNvPr id="22" name="TextBox 21"/>
          <p:cNvSpPr txBox="1"/>
          <p:nvPr/>
        </p:nvSpPr>
        <p:spPr>
          <a:xfrm>
            <a:off x="3637874" y="2058310"/>
            <a:ext cx="1579066" cy="369332"/>
          </a:xfrm>
          <a:prstGeom prst="rect">
            <a:avLst/>
          </a:prstGeom>
          <a:solidFill>
            <a:schemeClr val="bg1"/>
          </a:solidFill>
        </p:spPr>
        <p:txBody>
          <a:bodyPr wrap="square" rtlCol="0">
            <a:spAutoFit/>
          </a:bodyPr>
          <a:lstStyle/>
          <a:p>
            <a:r>
              <a:rPr lang="en-US" dirty="0" smtClean="0">
                <a:solidFill>
                  <a:srgbClr val="FF0000"/>
                </a:solidFill>
              </a:rPr>
              <a:t>Higher Inertia</a:t>
            </a:r>
            <a:endParaRPr lang="en-US" dirty="0">
              <a:solidFill>
                <a:srgbClr val="FF0000"/>
              </a:solidFill>
            </a:endParaRPr>
          </a:p>
        </p:txBody>
      </p:sp>
      <p:cxnSp>
        <p:nvCxnSpPr>
          <p:cNvPr id="9" name="Curved Connector 8"/>
          <p:cNvCxnSpPr/>
          <p:nvPr/>
        </p:nvCxnSpPr>
        <p:spPr>
          <a:xfrm rot="10800000" flipV="1">
            <a:off x="2125870" y="2323038"/>
            <a:ext cx="1512004" cy="586409"/>
          </a:xfrm>
          <a:prstGeom prst="curvedConnector3">
            <a:avLst>
              <a:gd name="adj1" fmla="val 5000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573823" y="3353710"/>
            <a:ext cx="1579066" cy="369332"/>
          </a:xfrm>
          <a:prstGeom prst="rect">
            <a:avLst/>
          </a:prstGeom>
          <a:solidFill>
            <a:schemeClr val="bg1"/>
          </a:solidFill>
        </p:spPr>
        <p:txBody>
          <a:bodyPr wrap="square" rtlCol="0">
            <a:spAutoFit/>
          </a:bodyPr>
          <a:lstStyle/>
          <a:p>
            <a:r>
              <a:rPr lang="en-US" dirty="0" smtClean="0">
                <a:solidFill>
                  <a:srgbClr val="FF0000"/>
                </a:solidFill>
              </a:rPr>
              <a:t>Lower Inertia</a:t>
            </a:r>
            <a:endParaRPr lang="en-US" dirty="0">
              <a:solidFill>
                <a:srgbClr val="FF0000"/>
              </a:solidFill>
            </a:endParaRPr>
          </a:p>
        </p:txBody>
      </p:sp>
      <p:cxnSp>
        <p:nvCxnSpPr>
          <p:cNvPr id="11" name="Curved Connector 10"/>
          <p:cNvCxnSpPr/>
          <p:nvPr/>
        </p:nvCxnSpPr>
        <p:spPr>
          <a:xfrm rot="10800000" flipV="1">
            <a:off x="2569945" y="3618437"/>
            <a:ext cx="1003878" cy="549301"/>
          </a:xfrm>
          <a:prstGeom prst="curvedConnector3">
            <a:avLst>
              <a:gd name="adj1" fmla="val 5000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2063324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Response Times</a:t>
            </a:r>
            <a:endParaRPr lang="en-US" dirty="0"/>
          </a:p>
        </p:txBody>
      </p:sp>
      <p:sp>
        <p:nvSpPr>
          <p:cNvPr id="3" name="Content Placeholder 2"/>
          <p:cNvSpPr>
            <a:spLocks noGrp="1"/>
          </p:cNvSpPr>
          <p:nvPr>
            <p:ph idx="1"/>
          </p:nvPr>
        </p:nvSpPr>
        <p:spPr/>
        <p:txBody>
          <a:bodyPr/>
          <a:lstStyle/>
          <a:p>
            <a:r>
              <a:rPr lang="en-US" sz="2400" dirty="0"/>
              <a:t>Load Resources </a:t>
            </a:r>
            <a:r>
              <a:rPr lang="en-US" sz="2400" dirty="0" smtClean="0"/>
              <a:t>(LR) providing </a:t>
            </a:r>
            <a:r>
              <a:rPr lang="en-US" sz="2400" dirty="0"/>
              <a:t>RRS have underfrequency relays that respond in about 0.5s after the frequency drops below the trigger level (currently 59.7Hz</a:t>
            </a:r>
            <a:r>
              <a:rPr lang="en-US" sz="2400" dirty="0" smtClean="0"/>
              <a:t>)</a:t>
            </a:r>
          </a:p>
          <a:p>
            <a:r>
              <a:rPr lang="en-US" sz="2400" dirty="0" smtClean="0"/>
              <a:t>Governors </a:t>
            </a:r>
            <a:r>
              <a:rPr lang="en-US" sz="2400" dirty="0"/>
              <a:t>of </a:t>
            </a:r>
            <a:r>
              <a:rPr lang="en-US" sz="2400" dirty="0" smtClean="0"/>
              <a:t>thermal generating units begin </a:t>
            </a:r>
            <a:r>
              <a:rPr lang="en-US" sz="2400" dirty="0"/>
              <a:t>to respond “immediately” but </a:t>
            </a:r>
            <a:r>
              <a:rPr lang="en-US" sz="2400" dirty="0" smtClean="0"/>
              <a:t>will </a:t>
            </a:r>
            <a:r>
              <a:rPr lang="en-US" sz="2400" dirty="0"/>
              <a:t>take a few </a:t>
            </a:r>
            <a:r>
              <a:rPr lang="en-US" sz="2400" dirty="0" smtClean="0"/>
              <a:t>seconds </a:t>
            </a:r>
            <a:r>
              <a:rPr lang="en-US" sz="2400" dirty="0"/>
              <a:t>to </a:t>
            </a:r>
            <a:r>
              <a:rPr lang="en-US" sz="2400" dirty="0" smtClean="0"/>
              <a:t>provide significant response (requires more steam or more combustion)</a:t>
            </a:r>
          </a:p>
          <a:p>
            <a:pPr marL="0" indent="0">
              <a:buNone/>
            </a:pPr>
            <a:endParaRPr lang="en-US" sz="2400" dirty="0"/>
          </a:p>
          <a:p>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3331949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Time Definitions</a:t>
            </a:r>
            <a:endParaRPr lang="en-US" dirty="0"/>
          </a:p>
        </p:txBody>
      </p:sp>
      <p:sp>
        <p:nvSpPr>
          <p:cNvPr id="3" name="Content Placeholder 2"/>
          <p:cNvSpPr>
            <a:spLocks noGrp="1"/>
          </p:cNvSpPr>
          <p:nvPr>
            <p:ph idx="1"/>
          </p:nvPr>
        </p:nvSpPr>
        <p:spPr/>
        <p:txBody>
          <a:bodyPr/>
          <a:lstStyle/>
          <a:p>
            <a:r>
              <a:rPr lang="en-US" sz="2800" dirty="0" smtClean="0"/>
              <a:t>Early – response is triggered earlier after the unit trip (e.g</a:t>
            </a:r>
            <a:r>
              <a:rPr lang="en-US" sz="2800" dirty="0"/>
              <a:t>. a Resource that triggers at 59.8Hz would respond earlier than a Resource that triggers at </a:t>
            </a:r>
            <a:r>
              <a:rPr lang="en-US" sz="2800" dirty="0" smtClean="0"/>
              <a:t>59.7Hz, all </a:t>
            </a:r>
            <a:r>
              <a:rPr lang="en-US" sz="2800" dirty="0"/>
              <a:t>else equal</a:t>
            </a:r>
            <a:r>
              <a:rPr lang="en-US" sz="2800" dirty="0" smtClean="0"/>
              <a:t>)</a:t>
            </a:r>
            <a:endParaRPr lang="en-US" sz="2800" dirty="0"/>
          </a:p>
          <a:p>
            <a:r>
              <a:rPr lang="en-US" sz="2800" dirty="0" smtClean="0"/>
              <a:t>Fast – response is delivered faster after the unit trip (e.g. </a:t>
            </a:r>
            <a:r>
              <a:rPr lang="en-US" sz="2800" dirty="0"/>
              <a:t>a Resource that trips within 15 cycles is faster than one that trips </a:t>
            </a:r>
            <a:r>
              <a:rPr lang="en-US" sz="2800" dirty="0" smtClean="0"/>
              <a:t>within 30 cycles) </a:t>
            </a:r>
          </a:p>
          <a:p>
            <a:pPr marL="0" indent="0">
              <a:buNone/>
            </a:pP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586931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Criteria</a:t>
            </a:r>
            <a:endParaRPr lang="en-US" dirty="0"/>
          </a:p>
        </p:txBody>
      </p:sp>
      <p:sp>
        <p:nvSpPr>
          <p:cNvPr id="3" name="Content Placeholder 2"/>
          <p:cNvSpPr>
            <a:spLocks noGrp="1"/>
          </p:cNvSpPr>
          <p:nvPr>
            <p:ph idx="1"/>
          </p:nvPr>
        </p:nvSpPr>
        <p:spPr/>
        <p:txBody>
          <a:bodyPr/>
          <a:lstStyle/>
          <a:p>
            <a:r>
              <a:rPr lang="en-US" sz="2400" dirty="0"/>
              <a:t>Underfrequency Load Shed (UFLS) relays will shed firm load if frequency drops to 59.3 Hz (5% of total ERCOT load)</a:t>
            </a:r>
          </a:p>
          <a:p>
            <a:r>
              <a:rPr lang="en-US" sz="2400" dirty="0" smtClean="0"/>
              <a:t>To consistently meet BAL-003 Interconnection Frequency Response Obligation, ERCOT must plan not to activate  UFLS for the simultaneous trip of the two STP units</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71872607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63D459-1C05-483F-85D1-C9E478EC32CC}">
  <ds:schemaRefs>
    <ds:schemaRef ds:uri="http://www.w3.org/XML/1998/namespace"/>
    <ds:schemaRef ds:uri="http://purl.org/dc/terms/"/>
    <ds:schemaRef ds:uri="http://schemas.microsoft.com/office/2006/documentManagement/types"/>
    <ds:schemaRef ds:uri="http://purl.org/dc/dcmitype/"/>
    <ds:schemaRef ds:uri="http://purl.org/dc/elements/1.1/"/>
    <ds:schemaRef ds:uri="http://schemas.openxmlformats.org/package/2006/metadata/core-properties"/>
    <ds:schemaRef ds:uri="c34af464-7aa1-4edd-9be4-83dffc1cb926"/>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75107C8-DC22-41ED-81EF-363FA84522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9968CB8-5FF8-44D7-A459-A3FC34AC4F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6476</TotalTime>
  <Words>1044</Words>
  <Application>Microsoft Office PowerPoint</Application>
  <PresentationFormat>On-screen Show (4:3)</PresentationFormat>
  <Paragraphs>253</Paragraphs>
  <Slides>25</Slides>
  <Notes>5</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25</vt:i4>
      </vt:variant>
    </vt:vector>
  </HeadingPairs>
  <TitlesOfParts>
    <vt:vector size="29" baseType="lpstr">
      <vt:lpstr>Arial</vt:lpstr>
      <vt:lpstr>Calibri</vt:lpstr>
      <vt:lpstr>1_Custom Design</vt:lpstr>
      <vt:lpstr>Inside pages</vt:lpstr>
      <vt:lpstr>PowerPoint Presentation</vt:lpstr>
      <vt:lpstr>System Response following a Unit Trip</vt:lpstr>
      <vt:lpstr>Background Facts</vt:lpstr>
      <vt:lpstr>Inertial Effect</vt:lpstr>
      <vt:lpstr>Inertial Effect</vt:lpstr>
      <vt:lpstr>Inertial Effect</vt:lpstr>
      <vt:lpstr>Frequency Response Times</vt:lpstr>
      <vt:lpstr>Response Time Definitions</vt:lpstr>
      <vt:lpstr>Design Criteria</vt:lpstr>
      <vt:lpstr>Two Inertia Issues to be Considered</vt:lpstr>
      <vt:lpstr>Critical Inertia Concept</vt:lpstr>
      <vt:lpstr>Critical Inertia</vt:lpstr>
      <vt:lpstr>Solutions to Maintain Critical Level of Inertia</vt:lpstr>
      <vt:lpstr>Impact of Resource Types on Low Inertia Issues </vt:lpstr>
      <vt:lpstr>Synthetic Inertia (GE)</vt:lpstr>
      <vt:lpstr>Increasing RRS as Inertia Approaches Critical</vt:lpstr>
      <vt:lpstr>Solutions to Mitigate Near-Crit. Inertia RRS Need</vt:lpstr>
      <vt:lpstr>Example: LRs Reduce Low Inertia RRS MW Need</vt:lpstr>
      <vt:lpstr>Representative Inertia by Unit Type</vt:lpstr>
      <vt:lpstr>Number of Governors Supplying RRS</vt:lpstr>
      <vt:lpstr>Higher Commitment during Low Inertia Periods</vt:lpstr>
      <vt:lpstr>Minimum Inertia by Month</vt:lpstr>
      <vt:lpstr>Inertia over time</vt:lpstr>
      <vt:lpstr>Inertia in April 2016 by Unit Type</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Suzy Clifton </cp:lastModifiedBy>
  <cp:revision>145</cp:revision>
  <cp:lastPrinted>2016-01-21T20:53:15Z</cp:lastPrinted>
  <dcterms:created xsi:type="dcterms:W3CDTF">2016-01-21T15:20:31Z</dcterms:created>
  <dcterms:modified xsi:type="dcterms:W3CDTF">2016-10-14T19:28:01Z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