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1" r:id="rId7"/>
    <p:sldId id="257" r:id="rId8"/>
    <p:sldId id="269" r:id="rId9"/>
    <p:sldId id="267" r:id="rId10"/>
    <p:sldId id="268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03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Day Ahead Make Whole Adjustments due</a:t>
            </a:r>
          </a:p>
          <a:p>
            <a:r>
              <a:rPr lang="en-US" sz="2000" b="1" dirty="0" smtClean="0"/>
              <a:t>to Ancillary Infeasible MW in Real-Time</a:t>
            </a:r>
            <a:endParaRPr lang="en-US" sz="2000" b="1" dirty="0"/>
          </a:p>
          <a:p>
            <a:r>
              <a:rPr lang="en-US" dirty="0" smtClean="0"/>
              <a:t>Follow up to NPRR782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Austin Rosel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October 14,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NPRR782 Impacts on DAM Make Whole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NPRR782 introduced a clawback mechanism for infeasible Ancillary services.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A QSE incurs a clawback charge equal to the infeasible MW times the DAM clearing price for the Ancillary Service.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is a reduction in a payment that is used to offset Day Ahead Guaranteed Costs used in the Day Ahead Make Whole Payment.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It’s possible this reduction could cause a Resource to not recover all costs covered under the Day Ahead Make Whole Payment.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lost Make Whole is not accounted for in NPRR782.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Day Ahead Make Whole Payment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3015237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DAASREV is essentially reduced due to the Ancillary Services clawback introduced in NPRR782.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It’s possible the reduction could cause the resource to not be made whole in DAM.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63150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NPRR782 Clawback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6562725" cy="119062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743200"/>
            <a:ext cx="8001000" cy="343852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7852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Make-Whole Adjustment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761" y="1295400"/>
            <a:ext cx="8534400" cy="1219200"/>
          </a:xfrm>
        </p:spPr>
        <p:txBody>
          <a:bodyPr/>
          <a:lstStyle/>
          <a:p>
            <a:r>
              <a:rPr lang="en-US" sz="2000" dirty="0" smtClean="0"/>
              <a:t>Funds to pay for any DAM Make-Whole adjustments need to be collected. Where should these be collected?</a:t>
            </a:r>
          </a:p>
          <a:p>
            <a:endParaRPr lang="en-US" sz="2000" dirty="0" smtClean="0"/>
          </a:p>
          <a:p>
            <a:r>
              <a:rPr lang="en-US" sz="2000" dirty="0"/>
              <a:t>NPRR 782 uses clawed back AS revenues to offset the total costs allocated to load via NP6.7.4 </a:t>
            </a:r>
            <a:r>
              <a:rPr lang="en-US" sz="2000" i="1" dirty="0"/>
              <a:t>Adjustments to Cost Allocations for Ancillary Services Procurement.</a:t>
            </a:r>
            <a:r>
              <a:rPr lang="en-US" sz="2000" dirty="0"/>
              <a:t> </a:t>
            </a:r>
            <a:r>
              <a:rPr lang="en-US" sz="2000" b="1" dirty="0"/>
              <a:t>This is done for each AS type</a:t>
            </a:r>
            <a:r>
              <a:rPr lang="en-US" sz="2000" dirty="0"/>
              <a:t> </a:t>
            </a:r>
            <a:r>
              <a:rPr lang="en-US" sz="2000" b="1" dirty="0"/>
              <a:t>separately</a:t>
            </a:r>
            <a:r>
              <a:rPr lang="en-US" sz="2000" dirty="0"/>
              <a:t> and is based on Hourly Load Ratio Share</a:t>
            </a:r>
            <a:r>
              <a:rPr lang="en-US" sz="2000" dirty="0" smtClean="0"/>
              <a:t>. DAM Make-Whole is not separated by AS type so a simple adjustment to NPRR782 formulas shouldn’t be done.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8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 For Allocation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83524"/>
              </p:ext>
            </p:extLst>
          </p:nvPr>
        </p:nvGraphicFramePr>
        <p:xfrm>
          <a:off x="533400" y="1524000"/>
          <a:ext cx="784860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2"/>
                <a:gridCol w="2743198"/>
                <a:gridCol w="2590801"/>
              </a:tblGrid>
              <a:tr h="3368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“DAM Solution”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“RTM Solution”</a:t>
                      </a:r>
                      <a:endParaRPr lang="en-US" dirty="0"/>
                    </a:p>
                  </a:txBody>
                  <a:tcPr/>
                </a:tc>
              </a:tr>
              <a:tr h="830510">
                <a:tc>
                  <a:txBody>
                    <a:bodyPr/>
                    <a:lstStyle/>
                    <a:p>
                      <a:r>
                        <a:rPr lang="en-US" dirty="0" smtClean="0"/>
                        <a:t>Keep 782 as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Spread charges for DAM Make-Whole adjustment on DAM purchase ratio share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Spread costs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for DAM Make-Whole adjustment on HLRS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47272">
                <a:tc>
                  <a:txBody>
                    <a:bodyPr/>
                    <a:lstStyle/>
                    <a:p>
                      <a:r>
                        <a:rPr lang="en-US" dirty="0" smtClean="0"/>
                        <a:t>Adjust 782, keep the </a:t>
                      </a:r>
                      <a:r>
                        <a:rPr lang="en-US" baseline="0" dirty="0" smtClean="0"/>
                        <a:t>concept but remove clawback payment from AS adjustment formulas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 the clawback payments</a:t>
                      </a:r>
                      <a:r>
                        <a:rPr lang="en-US" baseline="0" dirty="0" smtClean="0"/>
                        <a:t> and charges on a DAM purchase ratio share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Same as above only net the clawback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payments and allocate on HLRS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4038600" y="4343401"/>
            <a:ext cx="0" cy="533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09900" y="4800600"/>
            <a:ext cx="2057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DAM Make Whole Charges are spread over DAM purchase ratio share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82341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/>
          <a:srcRect r="1828" b="8130"/>
          <a:stretch/>
        </p:blipFill>
        <p:spPr>
          <a:xfrm>
            <a:off x="349968" y="5054253"/>
            <a:ext cx="8091334" cy="96554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026" y="3633855"/>
            <a:ext cx="7915275" cy="5143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 Make-Whole Adjustment Payment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6026" y="990600"/>
            <a:ext cx="8034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calculation to true-up DAM Make-Whole amounts in situations where the claw-back charges would introduce additional make-whole amounts. This calculation nets the original Dam Make-Whole result with the result of the calculation considering revenue from the AS clawback and nets the new DAM Make-Whole with DAM Make-Whole that occurred in DAM Settlements. Any required incremental payments would be made on a RTM invoice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819400" y="3330486"/>
            <a:ext cx="533400" cy="466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81400" y="3330486"/>
            <a:ext cx="304800" cy="466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33800" y="3315737"/>
            <a:ext cx="1600200" cy="480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38600" y="3315737"/>
            <a:ext cx="2819400" cy="471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362200" y="2925933"/>
            <a:ext cx="2857500" cy="37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NPR782 clawback amounts at a Resource level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405580" y="4539010"/>
            <a:ext cx="3913239" cy="37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Recalculate DAM make-whole considering clawed back revenues for DAM committed intervals only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676400" y="4910984"/>
            <a:ext cx="0" cy="286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646971" y="4539010"/>
            <a:ext cx="3913239" cy="37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Allocates payment (and charge) to infeasible intervals. Could also be spread evenly over the DAM block</a:t>
            </a:r>
            <a:endParaRPr lang="en-US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715000" y="4932743"/>
            <a:ext cx="533400" cy="660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1874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2430</TotalTime>
  <Words>440</Words>
  <Application>Microsoft Office PowerPoint</Application>
  <PresentationFormat>On-screen Show (4:3)</PresentationFormat>
  <Paragraphs>46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NPRR782 Impacts on DAM Make Whole</vt:lpstr>
      <vt:lpstr>Day Ahead Make Whole Payment</vt:lpstr>
      <vt:lpstr>NPRR782 Clawback Allocation</vt:lpstr>
      <vt:lpstr>DAM Make-Whole Adjustment Charge</vt:lpstr>
      <vt:lpstr>Proposed Solution For Allocation</vt:lpstr>
      <vt:lpstr>DAM Make-Whole Adjustment Payment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52</cp:revision>
  <cp:lastPrinted>2016-01-21T20:53:15Z</cp:lastPrinted>
  <dcterms:created xsi:type="dcterms:W3CDTF">2016-01-21T15:20:31Z</dcterms:created>
  <dcterms:modified xsi:type="dcterms:W3CDTF">2016-10-14T14:00:01Z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