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10/13/2016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10/13/2016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457200"/>
            <a:ext cx="8534400" cy="5943600"/>
          </a:xfrm>
        </p:spPr>
        <p:txBody>
          <a:bodyPr/>
          <a:lstStyle/>
          <a:p>
            <a:endParaRPr lang="en-US" sz="1200" b="1" dirty="0" smtClean="0"/>
          </a:p>
          <a:p>
            <a:endParaRPr lang="en-US" sz="1200" b="1" dirty="0"/>
          </a:p>
          <a:p>
            <a:endParaRPr lang="en-US" sz="1200" b="1" dirty="0" smtClean="0"/>
          </a:p>
          <a:p>
            <a:r>
              <a:rPr lang="en-US" sz="1200" b="1" dirty="0" smtClean="0"/>
              <a:t>792 </a:t>
            </a:r>
            <a:r>
              <a:rPr lang="en-US" sz="1200" b="1" dirty="0"/>
              <a:t>N</a:t>
            </a:r>
            <a:r>
              <a:rPr lang="en-US" sz="1200" b="1" dirty="0" smtClean="0"/>
              <a:t>PRR </a:t>
            </a:r>
            <a:r>
              <a:rPr lang="en-US" sz="1200" b="1" dirty="0"/>
              <a:t>Changing Special Protection System (SPS) to Remedial Action Scheme (RAS).  </a:t>
            </a:r>
            <a:r>
              <a:rPr lang="en-US" sz="1200" dirty="0"/>
              <a:t>This Nodal Protocol Revision Request (NPRR) aligns the Nodal Protocols with North American Electric Reliability Corporation (NERC) Reliability Standard definition for Special Protection System (SPS) and for consistency uses Remedial Action Scheme (RAS) and Automatic Mitigation Plan (AMP) where applicable in place of SPS.  </a:t>
            </a:r>
            <a:endParaRPr lang="en-US" sz="1200" b="1" dirty="0"/>
          </a:p>
          <a:p>
            <a:endParaRPr lang="en-US" sz="1200" b="1" dirty="0" smtClean="0"/>
          </a:p>
          <a:p>
            <a:r>
              <a:rPr lang="en-US" sz="1200" b="1" dirty="0" smtClean="0"/>
              <a:t>803NPRR </a:t>
            </a:r>
            <a:r>
              <a:rPr lang="en-US" sz="1200" b="1" dirty="0"/>
              <a:t>Remove Grey-boxed Language from NPRR439, Updating a Counter-Party’s Available Credit Limit for Current Day DAM. </a:t>
            </a:r>
            <a:r>
              <a:rPr lang="en-US" sz="1200" dirty="0"/>
              <a:t> This Nodal Protocol Revision Request (NPRR) removes provisions of NPRR439, Updating a Counter-Party’s Available Credit Limit for Current Day DAM, from the ERCOT Protocols. All provisions of NPRR439 remaining in Protocols are currently grey-boxed. </a:t>
            </a:r>
            <a:endParaRPr lang="en-US" sz="1200" b="1" dirty="0" smtClean="0"/>
          </a:p>
          <a:p>
            <a:endParaRPr lang="en-US" sz="1200" b="1" dirty="0"/>
          </a:p>
          <a:p>
            <a:endParaRPr lang="en-US" sz="1200" b="1" dirty="0" smtClean="0"/>
          </a:p>
          <a:p>
            <a:pPr marL="0" indent="0">
              <a:buNone/>
            </a:pPr>
            <a:endParaRPr lang="en-US" sz="12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Tree>
    <p:extLst>
      <p:ext uri="{BB962C8B-B14F-4D97-AF65-F5344CB8AC3E}">
        <p14:creationId xmlns:p14="http://schemas.microsoft.com/office/powerpoint/2010/main" val="24653871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purl.org/dc/elements/1.1/"/>
    <ds:schemaRef ds:uri="http://purl.org/dc/dcmitype/"/>
    <ds:schemaRef ds:uri="c34af464-7aa1-4edd-9be4-83dffc1cb926"/>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235</TotalTime>
  <Words>18</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35</cp:revision>
  <cp:lastPrinted>2016-01-21T20:53:15Z</cp:lastPrinted>
  <dcterms:created xsi:type="dcterms:W3CDTF">2016-01-21T15:20:31Z</dcterms:created>
  <dcterms:modified xsi:type="dcterms:W3CDTF">2016-10-13T16:22:13Z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