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90" d="100"/>
          <a:sy n="90" d="100"/>
        </p:scale>
        <p:origin x="18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10/12/2016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October 13,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584431"/>
              </p:ext>
            </p:extLst>
          </p:nvPr>
        </p:nvGraphicFramePr>
        <p:xfrm>
          <a:off x="74432" y="1143000"/>
          <a:ext cx="8991599" cy="1448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RUC Trigger for Reliability Deployment Price Adder &amp; Align with RUC Settlement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NPRR746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Adjustments Due to Negative Load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Update NMMS Topology Processor to PSSE 34 Capability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15564</TotalTime>
  <Words>88</Words>
  <Application>Microsoft Office PowerPoint</Application>
  <PresentationFormat>On-screen Show (4:3)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208</cp:revision>
  <cp:lastPrinted>2016-03-09T20:15:11Z</cp:lastPrinted>
  <dcterms:created xsi:type="dcterms:W3CDTF">2016-01-21T15:20:31Z</dcterms:created>
  <dcterms:modified xsi:type="dcterms:W3CDTF">2016-10-12T19:52:46Z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