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10/13/16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lnSpcReduction="10000"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NPRR562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Subsynchronous</a:t>
            </a:r>
            <a:r>
              <a:rPr lang="en-US" sz="2000" dirty="0">
                <a:solidFill>
                  <a:schemeClr val="tx1"/>
                </a:solidFill>
              </a:rPr>
              <a:t> Resonance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NPRR768</a:t>
            </a:r>
            <a:r>
              <a:rPr lang="en-US" sz="2000" dirty="0">
                <a:solidFill>
                  <a:schemeClr val="tx1"/>
                </a:solidFill>
              </a:rPr>
              <a:t>, Revisions to Real-Time On-Line Reliability Deployment Price Adder Categories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NPRR776</a:t>
            </a:r>
            <a:r>
              <a:rPr lang="en-US" sz="2000" dirty="0">
                <a:solidFill>
                  <a:schemeClr val="tx1"/>
                </a:solidFill>
              </a:rPr>
              <a:t>, Voltage Set Point Communication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NPRR777</a:t>
            </a:r>
            <a:r>
              <a:rPr lang="en-US" sz="2000" dirty="0">
                <a:solidFill>
                  <a:schemeClr val="tx1"/>
                </a:solidFill>
              </a:rPr>
              <a:t>, ERCOT-directed Dispatch of Price-Responsive Distributed Generation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NPRR794</a:t>
            </a:r>
            <a:r>
              <a:rPr lang="en-US" sz="2000" dirty="0">
                <a:solidFill>
                  <a:schemeClr val="tx1"/>
                </a:solidFill>
              </a:rPr>
              <a:t>, Relocation of Unregistered DG Reporting Requirements (COPS)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NPRR796</a:t>
            </a:r>
            <a:r>
              <a:rPr lang="en-US" sz="2000" dirty="0">
                <a:solidFill>
                  <a:schemeClr val="tx1"/>
                </a:solidFill>
              </a:rPr>
              <a:t>, Extended Character Set Clean Up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NPRR798</a:t>
            </a:r>
            <a:r>
              <a:rPr lang="en-US" sz="2000" dirty="0">
                <a:solidFill>
                  <a:schemeClr val="tx1"/>
                </a:solidFill>
              </a:rPr>
              <a:t>, Additional CRR Accounts Request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NPRR799</a:t>
            </a:r>
            <a:r>
              <a:rPr lang="en-US" sz="2000" dirty="0">
                <a:solidFill>
                  <a:schemeClr val="tx1"/>
                </a:solidFill>
              </a:rPr>
              <a:t>, Updates to Outages of Transmission Facilities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NPRR800</a:t>
            </a:r>
            <a:r>
              <a:rPr lang="en-US" sz="2000" dirty="0">
                <a:solidFill>
                  <a:schemeClr val="tx1"/>
                </a:solidFill>
              </a:rPr>
              <a:t>, Revisions to Credit Exposure Calculations to Use Electricity Futures Market Prices (Credit WG)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SCR785</a:t>
            </a:r>
            <a:r>
              <a:rPr lang="en-US" sz="2000" dirty="0">
                <a:solidFill>
                  <a:schemeClr val="tx1"/>
                </a:solidFill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130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10/13/16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70</cp:revision>
  <dcterms:created xsi:type="dcterms:W3CDTF">2012-06-21T12:05:52Z</dcterms:created>
  <dcterms:modified xsi:type="dcterms:W3CDTF">2016-10-12T16:07:43Z</dcterms:modified>
</cp:coreProperties>
</file>