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257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23" autoAdjust="0"/>
    <p:restoredTop sz="94660"/>
  </p:normalViewPr>
  <p:slideViewPr>
    <p:cSldViewPr showGuides="1">
      <p:cViewPr varScale="1">
        <p:scale>
          <a:sx n="127" d="100"/>
          <a:sy n="127" d="100"/>
        </p:scale>
        <p:origin x="1464" y="12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Dave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Pagliai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October </a:t>
            </a:r>
            <a:r>
              <a:rPr lang="en-US" b="1" dirty="0" smtClean="0">
                <a:solidFill>
                  <a:srgbClr val="000000"/>
                </a:solidFill>
              </a:rPr>
              <a:t>2016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914400"/>
            <a:ext cx="86868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– </a:t>
            </a:r>
            <a:r>
              <a:rPr lang="en-US" sz="1600" b="1" kern="0" dirty="0" smtClean="0">
                <a:solidFill>
                  <a:srgbClr val="000000"/>
                </a:solidFill>
              </a:rPr>
              <a:t>September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Market </a:t>
            </a:r>
            <a:r>
              <a:rPr lang="en-US" sz="1600" kern="0" dirty="0">
                <a:solidFill>
                  <a:srgbClr val="000000"/>
                </a:solidFill>
              </a:rPr>
              <a:t>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Incidents </a:t>
            </a:r>
            <a:r>
              <a:rPr lang="en-US" sz="1600" b="1" kern="0" dirty="0">
                <a:solidFill>
                  <a:srgbClr val="000000"/>
                </a:solidFill>
              </a:rPr>
              <a:t>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September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09/02/16 – 09/10/16 – A subset of the 48 Hour DAM and SCED Energy Curves Reports posted with null data as a result of the R4 application release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600" dirty="0" smtClean="0"/>
              <a:t>The impacted reports were rerun and reposted to the MIS on 09/16/16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16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The following issues impacted the publishing of reports and extracts to the MIS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600" dirty="0" smtClean="0"/>
              <a:t>09/01/16 </a:t>
            </a:r>
            <a:r>
              <a:rPr lang="en-US" sz="1600" dirty="0"/>
              <a:t>– Planned Maintenance </a:t>
            </a:r>
            <a:r>
              <a:rPr lang="en-US" sz="1600" dirty="0" smtClean="0"/>
              <a:t>(database patching)</a:t>
            </a:r>
            <a:endParaRPr lang="en-US" sz="16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600" dirty="0" smtClean="0"/>
              <a:t>09/08/16 </a:t>
            </a:r>
            <a:r>
              <a:rPr lang="en-US" sz="1600" dirty="0"/>
              <a:t>– </a:t>
            </a:r>
            <a:r>
              <a:rPr lang="en-US" sz="1600" dirty="0" smtClean="0"/>
              <a:t>Network issue impacting EMS and MMS</a:t>
            </a:r>
            <a:endParaRPr lang="en-US" sz="16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600" dirty="0" smtClean="0"/>
              <a:t>09/10/16 </a:t>
            </a:r>
            <a:r>
              <a:rPr lang="en-US" sz="1600" dirty="0"/>
              <a:t>– </a:t>
            </a:r>
            <a:r>
              <a:rPr lang="en-US" sz="1600" dirty="0"/>
              <a:t>Network issue impacting EMS and </a:t>
            </a:r>
            <a:r>
              <a:rPr lang="en-US" sz="1600" dirty="0" smtClean="0"/>
              <a:t>MMS, Site Failover</a:t>
            </a:r>
            <a:endParaRPr lang="en-US" sz="16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600" dirty="0" smtClean="0"/>
              <a:t>09/19/16 </a:t>
            </a:r>
            <a:r>
              <a:rPr lang="en-US" sz="1600" dirty="0"/>
              <a:t>– </a:t>
            </a:r>
            <a:r>
              <a:rPr lang="en-US" sz="1600" dirty="0" smtClean="0"/>
              <a:t>Site </a:t>
            </a:r>
            <a:r>
              <a:rPr lang="en-US" sz="1600" dirty="0"/>
              <a:t>Failover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16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09/26/16 – Outage Scheduler User Interface browser compatibility issue</a:t>
            </a:r>
          </a:p>
          <a:p>
            <a:pPr marL="457200" lvl="1" indent="0">
              <a:buNone/>
            </a:pPr>
            <a:endParaRPr lang="en-US" sz="1600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c34af464-7aa1-4edd-9be4-83dffc1cb926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purl.org/dc/terms/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801</TotalTime>
  <Words>130</Words>
  <Application>Microsoft Office PowerPoint</Application>
  <PresentationFormat>On-screen Show (4:3)</PresentationFormat>
  <Paragraphs>25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Arial Black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Pagliai, Dave</cp:lastModifiedBy>
  <cp:revision>63</cp:revision>
  <cp:lastPrinted>2016-01-21T20:53:15Z</cp:lastPrinted>
  <dcterms:created xsi:type="dcterms:W3CDTF">2016-01-21T15:20:31Z</dcterms:created>
  <dcterms:modified xsi:type="dcterms:W3CDTF">2016-10-10T23:19:15Z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