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86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10/04/2016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51102"/>
              </p:ext>
            </p:extLst>
          </p:nvPr>
        </p:nvGraphicFramePr>
        <p:xfrm>
          <a:off x="152394" y="1752592"/>
          <a:ext cx="8839212" cy="3627339"/>
        </p:xfrm>
        <a:graphic>
          <a:graphicData uri="http://schemas.openxmlformats.org/drawingml/2006/table">
            <a:tbl>
              <a:tblPr/>
              <a:tblGrid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</a:tblGrid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268,256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208,064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329,798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July </a:t>
            </a:r>
            <a:r>
              <a:rPr lang="en-US" altLang="en-US" dirty="0"/>
              <a:t>2016 -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10 - </a:t>
            </a:r>
            <a:r>
              <a:rPr lang="en-US" altLang="en-US" dirty="0" smtClean="0"/>
              <a:t>July </a:t>
            </a:r>
            <a:r>
              <a:rPr lang="en-US" altLang="en-US" dirty="0"/>
              <a:t>2016 -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July </a:t>
            </a:r>
            <a:r>
              <a:rPr lang="en-US" altLang="en-US" sz="2400" dirty="0">
                <a:solidFill>
                  <a:schemeClr val="tx1"/>
                </a:solidFill>
              </a:rPr>
              <a:t>2016 -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45084"/>
              </p:ext>
            </p:extLst>
          </p:nvPr>
        </p:nvGraphicFramePr>
        <p:xfrm>
          <a:off x="2158999" y="1066800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1,971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753406"/>
              </p:ext>
            </p:extLst>
          </p:nvPr>
        </p:nvGraphicFramePr>
        <p:xfrm>
          <a:off x="4152899" y="533983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9" y="533983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86581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July </a:t>
            </a:r>
            <a:r>
              <a:rPr lang="en-US" altLang="en-US" sz="2000" dirty="0">
                <a:solidFill>
                  <a:schemeClr val="tx1"/>
                </a:solidFill>
              </a:rPr>
              <a:t>2016 -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6631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7369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2016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687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188799"/>
            <a:ext cx="883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right</a:t>
            </a:r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>
                <a:solidFill>
                  <a:schemeClr val="tx1"/>
                </a:solidFill>
              </a:rPr>
              <a:t>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048000"/>
          </a:xfrm>
        </p:spPr>
        <p:txBody>
          <a:bodyPr/>
          <a:lstStyle/>
          <a:p>
            <a:r>
              <a:rPr lang="en-US" altLang="en-US" sz="1800" b="1" dirty="0"/>
              <a:t>The page </a:t>
            </a:r>
            <a:r>
              <a:rPr lang="en-US" altLang="en-US" sz="1800" b="1" dirty="0" smtClean="0"/>
              <a:t>7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10/04/16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4836</TotalTime>
  <Words>1005</Words>
  <Application>Microsoft Office PowerPoint</Application>
  <PresentationFormat>On-screen Show (4:3)</PresentationFormat>
  <Paragraphs>350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July 2016 - IAG/IAL Statistics</vt:lpstr>
      <vt:lpstr>Top 10 - July 2016 - IAG/IAL % Greater Than 1% of Enrollments With number of months Greater Than 1%  </vt:lpstr>
      <vt:lpstr>Top 10 - 12 Month Average IAG/IAL % Greater Than 1% of Enrollments thru July 2016 With number of months Greater Than 1% </vt:lpstr>
      <vt:lpstr>Explanation of IAG/IAL Slides Data</vt:lpstr>
      <vt:lpstr>Explanation of IAG/IAL Slides Data (Cont)</vt:lpstr>
      <vt:lpstr>Top - 12 Month Average Rescission % Greater Than 1% of Switches thru July 2016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Meiners, Catherine</cp:lastModifiedBy>
  <cp:revision>127</cp:revision>
  <cp:lastPrinted>2016-01-21T20:53:15Z</cp:lastPrinted>
  <dcterms:created xsi:type="dcterms:W3CDTF">2016-01-21T15:20:31Z</dcterms:created>
  <dcterms:modified xsi:type="dcterms:W3CDTF">2016-10-11T00:15:48Z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